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301" r:id="rId2"/>
    <p:sldId id="282" r:id="rId3"/>
    <p:sldId id="284" r:id="rId4"/>
    <p:sldId id="299" r:id="rId5"/>
    <p:sldId id="273" r:id="rId6"/>
    <p:sldId id="286" r:id="rId7"/>
    <p:sldId id="298" r:id="rId8"/>
    <p:sldId id="288" r:id="rId9"/>
    <p:sldId id="287" r:id="rId10"/>
    <p:sldId id="268" r:id="rId11"/>
    <p:sldId id="281" r:id="rId12"/>
    <p:sldId id="270" r:id="rId13"/>
    <p:sldId id="269" r:id="rId14"/>
    <p:sldId id="272" r:id="rId15"/>
    <p:sldId id="289" r:id="rId16"/>
    <p:sldId id="292" r:id="rId17"/>
    <p:sldId id="295" r:id="rId18"/>
    <p:sldId id="294" r:id="rId19"/>
    <p:sldId id="296" r:id="rId2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301"/>
            <p14:sldId id="282"/>
            <p14:sldId id="284"/>
            <p14:sldId id="299"/>
            <p14:sldId id="273"/>
            <p14:sldId id="286"/>
            <p14:sldId id="298"/>
            <p14:sldId id="288"/>
            <p14:sldId id="287"/>
          </p14:sldIdLst>
        </p14:section>
        <p14:section name="InDCA" id="{34C61D3D-3DDA-8544-919D-38908B71CF6E}">
          <p14:sldIdLst>
            <p14:sldId id="268"/>
            <p14:sldId id="281"/>
          </p14:sldIdLst>
        </p14:section>
        <p14:section name="PHOTOMATON" id="{DBB0F080-D76F-2449-A8A8-97428CE5CDE4}">
          <p14:sldIdLst>
            <p14:sldId id="270"/>
            <p14:sldId id="269"/>
          </p14:sldIdLst>
        </p14:section>
        <p14:section name="NFT" id="{D01103C6-D9B4-874A-903D-1D54C47D2E73}">
          <p14:sldIdLst>
            <p14:sldId id="272"/>
            <p14:sldId id="289"/>
            <p14:sldId id="292"/>
            <p14:sldId id="295"/>
            <p14:sldId id="294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2551"/>
    <a:srgbClr val="66096D"/>
    <a:srgbClr val="4B1F79"/>
    <a:srgbClr val="5B29B5"/>
    <a:srgbClr val="4D23A6"/>
    <a:srgbClr val="421E58"/>
    <a:srgbClr val="652475"/>
    <a:srgbClr val="B42291"/>
    <a:srgbClr val="CC1AAA"/>
    <a:srgbClr val="FAB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6F45F5-B717-4751-864D-02A311D7A0F9}" v="16" dt="2023-10-02T21:36:38.4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46" autoAdjust="0"/>
    <p:restoredTop sz="96928"/>
  </p:normalViewPr>
  <p:slideViewPr>
    <p:cSldViewPr snapToGrid="0" snapToObjects="1">
      <p:cViewPr varScale="1">
        <p:scale>
          <a:sx n="115" d="100"/>
          <a:sy n="115" d="100"/>
        </p:scale>
        <p:origin x="61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USHKIV Maksym" userId="b8532943-c142-44a9-9f0a-38ef5ade64c3" providerId="ADAL" clId="{036F45F5-B717-4751-864D-02A311D7A0F9}"/>
    <pc:docChg chg="addSld delSld modSld sldOrd modSection">
      <pc:chgData name="ANDRUSHKIV Maksym" userId="b8532943-c142-44a9-9f0a-38ef5ade64c3" providerId="ADAL" clId="{036F45F5-B717-4751-864D-02A311D7A0F9}" dt="2023-10-02T21:36:38.451" v="22" actId="1076"/>
      <pc:docMkLst>
        <pc:docMk/>
      </pc:docMkLst>
      <pc:sldChg chg="modSp">
        <pc:chgData name="ANDRUSHKIV Maksym" userId="b8532943-c142-44a9-9f0a-38ef5ade64c3" providerId="ADAL" clId="{036F45F5-B717-4751-864D-02A311D7A0F9}" dt="2023-10-02T21:36:24.257" v="17" actId="1076"/>
        <pc:sldMkLst>
          <pc:docMk/>
          <pc:sldMk cId="2307286370" sldId="282"/>
        </pc:sldMkLst>
        <pc:picChg chg="mod">
          <ac:chgData name="ANDRUSHKIV Maksym" userId="b8532943-c142-44a9-9f0a-38ef5ade64c3" providerId="ADAL" clId="{036F45F5-B717-4751-864D-02A311D7A0F9}" dt="2023-10-02T21:36:24.257" v="17" actId="1076"/>
          <ac:picMkLst>
            <pc:docMk/>
            <pc:sldMk cId="2307286370" sldId="282"/>
            <ac:picMk id="2" creationId="{A14528F3-2960-D26E-52D0-DA30492D71D4}"/>
          </ac:picMkLst>
        </pc:picChg>
      </pc:sldChg>
      <pc:sldChg chg="delSp modSp modAnim">
        <pc:chgData name="ANDRUSHKIV Maksym" userId="b8532943-c142-44a9-9f0a-38ef5ade64c3" providerId="ADAL" clId="{036F45F5-B717-4751-864D-02A311D7A0F9}" dt="2023-10-02T21:35:48.486" v="2" actId="478"/>
        <pc:sldMkLst>
          <pc:docMk/>
          <pc:sldMk cId="3568441609" sldId="284"/>
        </pc:sldMkLst>
        <pc:picChg chg="del mod">
          <ac:chgData name="ANDRUSHKIV Maksym" userId="b8532943-c142-44a9-9f0a-38ef5ade64c3" providerId="ADAL" clId="{036F45F5-B717-4751-864D-02A311D7A0F9}" dt="2023-10-02T21:35:48.486" v="2" actId="478"/>
          <ac:picMkLst>
            <pc:docMk/>
            <pc:sldMk cId="3568441609" sldId="284"/>
            <ac:picMk id="6148" creationId="{ABD82611-EBC5-8D09-AE6E-5DC90107A1B8}"/>
          </ac:picMkLst>
        </pc:picChg>
      </pc:sldChg>
      <pc:sldChg chg="delSp modSp add modAnim">
        <pc:chgData name="ANDRUSHKIV Maksym" userId="b8532943-c142-44a9-9f0a-38ef5ade64c3" providerId="ADAL" clId="{036F45F5-B717-4751-864D-02A311D7A0F9}" dt="2023-10-02T21:35:53.042" v="5" actId="1076"/>
        <pc:sldMkLst>
          <pc:docMk/>
          <pc:sldMk cId="1435676525" sldId="299"/>
        </pc:sldMkLst>
        <pc:picChg chg="del">
          <ac:chgData name="ANDRUSHKIV Maksym" userId="b8532943-c142-44a9-9f0a-38ef5ade64c3" providerId="ADAL" clId="{036F45F5-B717-4751-864D-02A311D7A0F9}" dt="2023-10-02T21:35:51.472" v="4" actId="478"/>
          <ac:picMkLst>
            <pc:docMk/>
            <pc:sldMk cId="1435676525" sldId="299"/>
            <ac:picMk id="6146" creationId="{B13E0564-806E-73A2-ED80-DA140E8071CF}"/>
          </ac:picMkLst>
        </pc:picChg>
        <pc:picChg chg="mod">
          <ac:chgData name="ANDRUSHKIV Maksym" userId="b8532943-c142-44a9-9f0a-38ef5ade64c3" providerId="ADAL" clId="{036F45F5-B717-4751-864D-02A311D7A0F9}" dt="2023-10-02T21:35:53.042" v="5" actId="1076"/>
          <ac:picMkLst>
            <pc:docMk/>
            <pc:sldMk cId="1435676525" sldId="299"/>
            <ac:picMk id="6148" creationId="{ABD82611-EBC5-8D09-AE6E-5DC90107A1B8}"/>
          </ac:picMkLst>
        </pc:picChg>
      </pc:sldChg>
      <pc:sldChg chg="add del ord setBg">
        <pc:chgData name="ANDRUSHKIV Maksym" userId="b8532943-c142-44a9-9f0a-38ef5ade64c3" providerId="ADAL" clId="{036F45F5-B717-4751-864D-02A311D7A0F9}" dt="2023-10-02T21:36:16.593" v="16" actId="47"/>
        <pc:sldMkLst>
          <pc:docMk/>
          <pc:sldMk cId="2762984643" sldId="300"/>
        </pc:sldMkLst>
      </pc:sldChg>
      <pc:sldChg chg="add del setBg">
        <pc:chgData name="ANDRUSHKIV Maksym" userId="b8532943-c142-44a9-9f0a-38ef5ade64c3" providerId="ADAL" clId="{036F45F5-B717-4751-864D-02A311D7A0F9}" dt="2023-10-02T21:35:58.037" v="7" actId="47"/>
        <pc:sldMkLst>
          <pc:docMk/>
          <pc:sldMk cId="3881902482" sldId="300"/>
        </pc:sldMkLst>
      </pc:sldChg>
      <pc:sldChg chg="add del setBg">
        <pc:chgData name="ANDRUSHKIV Maksym" userId="b8532943-c142-44a9-9f0a-38ef5ade64c3" providerId="ADAL" clId="{036F45F5-B717-4751-864D-02A311D7A0F9}" dt="2023-10-02T21:36:04.602" v="9"/>
        <pc:sldMkLst>
          <pc:docMk/>
          <pc:sldMk cId="4093354501" sldId="300"/>
        </pc:sldMkLst>
      </pc:sldChg>
      <pc:sldChg chg="addSp modSp add ord">
        <pc:chgData name="ANDRUSHKIV Maksym" userId="b8532943-c142-44a9-9f0a-38ef5ade64c3" providerId="ADAL" clId="{036F45F5-B717-4751-864D-02A311D7A0F9}" dt="2023-10-02T21:36:38.451" v="22" actId="1076"/>
        <pc:sldMkLst>
          <pc:docMk/>
          <pc:sldMk cId="342082316" sldId="301"/>
        </pc:sldMkLst>
        <pc:picChg chg="add mod">
          <ac:chgData name="ANDRUSHKIV Maksym" userId="b8532943-c142-44a9-9f0a-38ef5ade64c3" providerId="ADAL" clId="{036F45F5-B717-4751-864D-02A311D7A0F9}" dt="2023-10-02T21:36:38.451" v="22" actId="1076"/>
          <ac:picMkLst>
            <pc:docMk/>
            <pc:sldMk cId="342082316" sldId="301"/>
            <ac:picMk id="3" creationId="{DA4CF9A9-3191-10AF-5F57-1BCB7C94F255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AEFFF1-FEE7-48A4-B586-B032F71E65DE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8EA481-DC24-4DDC-9DC0-5733FF59193A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400" dirty="0">
              <a:solidFill>
                <a:schemeClr val="bg1"/>
              </a:solidFill>
              <a:latin typeface="Raleway" pitchFamily="2" charset="0"/>
            </a:rPr>
            <a:t>NOT THE BEST MOMENT ?</a:t>
          </a:r>
        </a:p>
      </dgm:t>
    </dgm:pt>
    <dgm:pt modelId="{B19C24E9-7F89-40B4-AF7C-F0373BB2DEC4}" type="parTrans" cxnId="{C245785B-B09F-4CC0-B72A-F3A37B856593}">
      <dgm:prSet/>
      <dgm:spPr/>
      <dgm:t>
        <a:bodyPr/>
        <a:lstStyle/>
        <a:p>
          <a:endParaRPr lang="fr-FR"/>
        </a:p>
      </dgm:t>
    </dgm:pt>
    <dgm:pt modelId="{DE83F0FC-B604-427A-B957-DC2862470B41}" type="sibTrans" cxnId="{C245785B-B09F-4CC0-B72A-F3A37B856593}">
      <dgm:prSet/>
      <dgm:spPr/>
      <dgm:t>
        <a:bodyPr/>
        <a:lstStyle/>
        <a:p>
          <a:endParaRPr lang="fr-FR"/>
        </a:p>
      </dgm:t>
    </dgm:pt>
    <dgm:pt modelId="{1D4B2C0B-E4A6-4BC7-95CE-CE9A5DF64475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200" dirty="0">
              <a:solidFill>
                <a:schemeClr val="bg1"/>
              </a:solidFill>
              <a:latin typeface="Raleway" pitchFamily="2" charset="0"/>
            </a:rPr>
            <a:t>YIELDS NOT ENOUGH AS MUCH</a:t>
          </a:r>
        </a:p>
      </dgm:t>
    </dgm:pt>
    <dgm:pt modelId="{2BAF0E1B-9131-46B5-B66A-5B086A622625}" type="parTrans" cxnId="{0CBC8CF8-8EDE-4ABB-AE8A-D9DBE8756D6C}">
      <dgm:prSet/>
      <dgm:spPr/>
      <dgm:t>
        <a:bodyPr/>
        <a:lstStyle/>
        <a:p>
          <a:endParaRPr lang="fr-FR"/>
        </a:p>
      </dgm:t>
    </dgm:pt>
    <dgm:pt modelId="{0C691AE7-C0E0-493E-8162-A6FF4DFE1486}" type="sibTrans" cxnId="{0CBC8CF8-8EDE-4ABB-AE8A-D9DBE8756D6C}">
      <dgm:prSet/>
      <dgm:spPr/>
      <dgm:t>
        <a:bodyPr/>
        <a:lstStyle/>
        <a:p>
          <a:endParaRPr lang="fr-FR"/>
        </a:p>
      </dgm:t>
    </dgm:pt>
    <dgm:pt modelId="{5C776E01-E5C2-4957-8D9B-0C2D1EDD8214}" type="pres">
      <dgm:prSet presAssocID="{C7AEFFF1-FEE7-48A4-B586-B032F71E65DE}" presName="Name0" presStyleCnt="0">
        <dgm:presLayoutVars>
          <dgm:dir/>
          <dgm:resizeHandles val="exact"/>
        </dgm:presLayoutVars>
      </dgm:prSet>
      <dgm:spPr/>
    </dgm:pt>
    <dgm:pt modelId="{1A29B44D-2119-4D8B-9971-58DAE7449CFD}" type="pres">
      <dgm:prSet presAssocID="{C48EA481-DC24-4DDC-9DC0-5733FF59193A}" presName="Name5" presStyleLbl="vennNode1" presStyleIdx="0" presStyleCnt="2">
        <dgm:presLayoutVars>
          <dgm:bulletEnabled val="1"/>
        </dgm:presLayoutVars>
      </dgm:prSet>
      <dgm:spPr/>
    </dgm:pt>
    <dgm:pt modelId="{D5631F68-6681-45EA-9C4A-64F42CABC173}" type="pres">
      <dgm:prSet presAssocID="{DE83F0FC-B604-427A-B957-DC2862470B41}" presName="space" presStyleCnt="0"/>
      <dgm:spPr/>
    </dgm:pt>
    <dgm:pt modelId="{27EA7F98-AC73-421C-952E-CD89C9623AAA}" type="pres">
      <dgm:prSet presAssocID="{1D4B2C0B-E4A6-4BC7-95CE-CE9A5DF64475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7538340B-5F48-411F-8447-90FCD7EA0EA9}" type="presOf" srcId="{C48EA481-DC24-4DDC-9DC0-5733FF59193A}" destId="{1A29B44D-2119-4D8B-9971-58DAE7449CFD}" srcOrd="0" destOrd="0" presId="urn:microsoft.com/office/officeart/2005/8/layout/venn3"/>
    <dgm:cxn modelId="{2F0F520E-9611-4893-880B-AD179C6E383B}" type="presOf" srcId="{1D4B2C0B-E4A6-4BC7-95CE-CE9A5DF64475}" destId="{27EA7F98-AC73-421C-952E-CD89C9623AAA}" srcOrd="0" destOrd="0" presId="urn:microsoft.com/office/officeart/2005/8/layout/venn3"/>
    <dgm:cxn modelId="{C245785B-B09F-4CC0-B72A-F3A37B856593}" srcId="{C7AEFFF1-FEE7-48A4-B586-B032F71E65DE}" destId="{C48EA481-DC24-4DDC-9DC0-5733FF59193A}" srcOrd="0" destOrd="0" parTransId="{B19C24E9-7F89-40B4-AF7C-F0373BB2DEC4}" sibTransId="{DE83F0FC-B604-427A-B957-DC2862470B41}"/>
    <dgm:cxn modelId="{DC379DC2-47D1-4A9B-81B7-00C425921763}" type="presOf" srcId="{C7AEFFF1-FEE7-48A4-B586-B032F71E65DE}" destId="{5C776E01-E5C2-4957-8D9B-0C2D1EDD8214}" srcOrd="0" destOrd="0" presId="urn:microsoft.com/office/officeart/2005/8/layout/venn3"/>
    <dgm:cxn modelId="{0CBC8CF8-8EDE-4ABB-AE8A-D9DBE8756D6C}" srcId="{C7AEFFF1-FEE7-48A4-B586-B032F71E65DE}" destId="{1D4B2C0B-E4A6-4BC7-95CE-CE9A5DF64475}" srcOrd="1" destOrd="0" parTransId="{2BAF0E1B-9131-46B5-B66A-5B086A622625}" sibTransId="{0C691AE7-C0E0-493E-8162-A6FF4DFE1486}"/>
    <dgm:cxn modelId="{1B57B659-216B-4D80-A9AE-995C86B805B5}" type="presParOf" srcId="{5C776E01-E5C2-4957-8D9B-0C2D1EDD8214}" destId="{1A29B44D-2119-4D8B-9971-58DAE7449CFD}" srcOrd="0" destOrd="0" presId="urn:microsoft.com/office/officeart/2005/8/layout/venn3"/>
    <dgm:cxn modelId="{E1E81D42-B470-40DB-8C7E-4D8387101FC0}" type="presParOf" srcId="{5C776E01-E5C2-4957-8D9B-0C2D1EDD8214}" destId="{D5631F68-6681-45EA-9C4A-64F42CABC173}" srcOrd="1" destOrd="0" presId="urn:microsoft.com/office/officeart/2005/8/layout/venn3"/>
    <dgm:cxn modelId="{0B22E857-41E2-418F-92E0-9F42C7DDD5A6}" type="presParOf" srcId="{5C776E01-E5C2-4957-8D9B-0C2D1EDD8214}" destId="{27EA7F98-AC73-421C-952E-CD89C9623AAA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AEFFF1-FEE7-48A4-B586-B032F71E65DE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8EA481-DC24-4DDC-9DC0-5733FF59193A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400" dirty="0">
              <a:solidFill>
                <a:schemeClr val="bg1"/>
              </a:solidFill>
              <a:latin typeface="Raleway" pitchFamily="2" charset="0"/>
            </a:rPr>
            <a:t>USER EXPERIENCE</a:t>
          </a:r>
        </a:p>
      </dgm:t>
    </dgm:pt>
    <dgm:pt modelId="{B19C24E9-7F89-40B4-AF7C-F0373BB2DEC4}" type="parTrans" cxnId="{C245785B-B09F-4CC0-B72A-F3A37B856593}">
      <dgm:prSet/>
      <dgm:spPr/>
      <dgm:t>
        <a:bodyPr/>
        <a:lstStyle/>
        <a:p>
          <a:endParaRPr lang="fr-FR"/>
        </a:p>
      </dgm:t>
    </dgm:pt>
    <dgm:pt modelId="{DE83F0FC-B604-427A-B957-DC2862470B41}" type="sibTrans" cxnId="{C245785B-B09F-4CC0-B72A-F3A37B856593}">
      <dgm:prSet/>
      <dgm:spPr/>
      <dgm:t>
        <a:bodyPr/>
        <a:lstStyle/>
        <a:p>
          <a:endParaRPr lang="fr-FR"/>
        </a:p>
      </dgm:t>
    </dgm:pt>
    <dgm:pt modelId="{1D4B2C0B-E4A6-4BC7-95CE-CE9A5DF64475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200" dirty="0">
              <a:solidFill>
                <a:schemeClr val="bg1"/>
              </a:solidFill>
              <a:latin typeface="Raleway" pitchFamily="2" charset="0"/>
            </a:rPr>
            <a:t>SMART CONTRACT</a:t>
          </a:r>
        </a:p>
      </dgm:t>
    </dgm:pt>
    <dgm:pt modelId="{2BAF0E1B-9131-46B5-B66A-5B086A622625}" type="parTrans" cxnId="{0CBC8CF8-8EDE-4ABB-AE8A-D9DBE8756D6C}">
      <dgm:prSet/>
      <dgm:spPr/>
      <dgm:t>
        <a:bodyPr/>
        <a:lstStyle/>
        <a:p>
          <a:endParaRPr lang="fr-FR"/>
        </a:p>
      </dgm:t>
    </dgm:pt>
    <dgm:pt modelId="{0C691AE7-C0E0-493E-8162-A6FF4DFE1486}" type="sibTrans" cxnId="{0CBC8CF8-8EDE-4ABB-AE8A-D9DBE8756D6C}">
      <dgm:prSet/>
      <dgm:spPr/>
      <dgm:t>
        <a:bodyPr/>
        <a:lstStyle/>
        <a:p>
          <a:endParaRPr lang="fr-FR"/>
        </a:p>
      </dgm:t>
    </dgm:pt>
    <dgm:pt modelId="{19AFCB36-D1CA-4931-9005-EC8BCD78B3E6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400" dirty="0">
              <a:solidFill>
                <a:schemeClr val="bg1"/>
              </a:solidFill>
              <a:latin typeface="Raleway" pitchFamily="2" charset="0"/>
            </a:rPr>
            <a:t>SWAP AND DEX</a:t>
          </a:r>
        </a:p>
      </dgm:t>
    </dgm:pt>
    <dgm:pt modelId="{5E103FD3-A72B-4256-A7C9-A40D2438EA3B}" type="parTrans" cxnId="{7E236227-0DB1-499C-ABFA-2B37E723EB18}">
      <dgm:prSet/>
      <dgm:spPr/>
      <dgm:t>
        <a:bodyPr/>
        <a:lstStyle/>
        <a:p>
          <a:endParaRPr lang="fr-FR"/>
        </a:p>
      </dgm:t>
    </dgm:pt>
    <dgm:pt modelId="{EED7200F-DDB2-4DFB-996B-9532FA99B386}" type="sibTrans" cxnId="{7E236227-0DB1-499C-ABFA-2B37E723EB18}">
      <dgm:prSet/>
      <dgm:spPr/>
      <dgm:t>
        <a:bodyPr/>
        <a:lstStyle/>
        <a:p>
          <a:endParaRPr lang="fr-FR"/>
        </a:p>
      </dgm:t>
    </dgm:pt>
    <dgm:pt modelId="{5C776E01-E5C2-4957-8D9B-0C2D1EDD8214}" type="pres">
      <dgm:prSet presAssocID="{C7AEFFF1-FEE7-48A4-B586-B032F71E65DE}" presName="Name0" presStyleCnt="0">
        <dgm:presLayoutVars>
          <dgm:dir/>
          <dgm:resizeHandles val="exact"/>
        </dgm:presLayoutVars>
      </dgm:prSet>
      <dgm:spPr/>
    </dgm:pt>
    <dgm:pt modelId="{1A29B44D-2119-4D8B-9971-58DAE7449CFD}" type="pres">
      <dgm:prSet presAssocID="{C48EA481-DC24-4DDC-9DC0-5733FF59193A}" presName="Name5" presStyleLbl="vennNode1" presStyleIdx="0" presStyleCnt="3">
        <dgm:presLayoutVars>
          <dgm:bulletEnabled val="1"/>
        </dgm:presLayoutVars>
      </dgm:prSet>
      <dgm:spPr/>
    </dgm:pt>
    <dgm:pt modelId="{D5631F68-6681-45EA-9C4A-64F42CABC173}" type="pres">
      <dgm:prSet presAssocID="{DE83F0FC-B604-427A-B957-DC2862470B41}" presName="space" presStyleCnt="0"/>
      <dgm:spPr/>
    </dgm:pt>
    <dgm:pt modelId="{27EA7F98-AC73-421C-952E-CD89C9623AAA}" type="pres">
      <dgm:prSet presAssocID="{1D4B2C0B-E4A6-4BC7-95CE-CE9A5DF64475}" presName="Name5" presStyleLbl="vennNode1" presStyleIdx="1" presStyleCnt="3">
        <dgm:presLayoutVars>
          <dgm:bulletEnabled val="1"/>
        </dgm:presLayoutVars>
      </dgm:prSet>
      <dgm:spPr/>
    </dgm:pt>
    <dgm:pt modelId="{B07036DA-8EAF-4272-8809-B44FA25B9B90}" type="pres">
      <dgm:prSet presAssocID="{0C691AE7-C0E0-493E-8162-A6FF4DFE1486}" presName="space" presStyleCnt="0"/>
      <dgm:spPr/>
    </dgm:pt>
    <dgm:pt modelId="{2B87D47F-1EA7-45F0-B63D-9F0F7B5F8CAD}" type="pres">
      <dgm:prSet presAssocID="{19AFCB36-D1CA-4931-9005-EC8BCD78B3E6}" presName="Name5" presStyleLbl="vennNode1" presStyleIdx="2" presStyleCnt="3" custLinFactNeighborX="572" custLinFactNeighborY="-12">
        <dgm:presLayoutVars>
          <dgm:bulletEnabled val="1"/>
        </dgm:presLayoutVars>
      </dgm:prSet>
      <dgm:spPr/>
    </dgm:pt>
  </dgm:ptLst>
  <dgm:cxnLst>
    <dgm:cxn modelId="{7538340B-5F48-411F-8447-90FCD7EA0EA9}" type="presOf" srcId="{C48EA481-DC24-4DDC-9DC0-5733FF59193A}" destId="{1A29B44D-2119-4D8B-9971-58DAE7449CFD}" srcOrd="0" destOrd="0" presId="urn:microsoft.com/office/officeart/2005/8/layout/venn3"/>
    <dgm:cxn modelId="{2F0F520E-9611-4893-880B-AD179C6E383B}" type="presOf" srcId="{1D4B2C0B-E4A6-4BC7-95CE-CE9A5DF64475}" destId="{27EA7F98-AC73-421C-952E-CD89C9623AAA}" srcOrd="0" destOrd="0" presId="urn:microsoft.com/office/officeart/2005/8/layout/venn3"/>
    <dgm:cxn modelId="{7E236227-0DB1-499C-ABFA-2B37E723EB18}" srcId="{C7AEFFF1-FEE7-48A4-B586-B032F71E65DE}" destId="{19AFCB36-D1CA-4931-9005-EC8BCD78B3E6}" srcOrd="2" destOrd="0" parTransId="{5E103FD3-A72B-4256-A7C9-A40D2438EA3B}" sibTransId="{EED7200F-DDB2-4DFB-996B-9532FA99B386}"/>
    <dgm:cxn modelId="{C245785B-B09F-4CC0-B72A-F3A37B856593}" srcId="{C7AEFFF1-FEE7-48A4-B586-B032F71E65DE}" destId="{C48EA481-DC24-4DDC-9DC0-5733FF59193A}" srcOrd="0" destOrd="0" parTransId="{B19C24E9-7F89-40B4-AF7C-F0373BB2DEC4}" sibTransId="{DE83F0FC-B604-427A-B957-DC2862470B41}"/>
    <dgm:cxn modelId="{DC379DC2-47D1-4A9B-81B7-00C425921763}" type="presOf" srcId="{C7AEFFF1-FEE7-48A4-B586-B032F71E65DE}" destId="{5C776E01-E5C2-4957-8D9B-0C2D1EDD8214}" srcOrd="0" destOrd="0" presId="urn:microsoft.com/office/officeart/2005/8/layout/venn3"/>
    <dgm:cxn modelId="{F69732D1-6ADB-4F1B-BFB5-6D2883D62DB8}" type="presOf" srcId="{19AFCB36-D1CA-4931-9005-EC8BCD78B3E6}" destId="{2B87D47F-1EA7-45F0-B63D-9F0F7B5F8CAD}" srcOrd="0" destOrd="0" presId="urn:microsoft.com/office/officeart/2005/8/layout/venn3"/>
    <dgm:cxn modelId="{0CBC8CF8-8EDE-4ABB-AE8A-D9DBE8756D6C}" srcId="{C7AEFFF1-FEE7-48A4-B586-B032F71E65DE}" destId="{1D4B2C0B-E4A6-4BC7-95CE-CE9A5DF64475}" srcOrd="1" destOrd="0" parTransId="{2BAF0E1B-9131-46B5-B66A-5B086A622625}" sibTransId="{0C691AE7-C0E0-493E-8162-A6FF4DFE1486}"/>
    <dgm:cxn modelId="{1B57B659-216B-4D80-A9AE-995C86B805B5}" type="presParOf" srcId="{5C776E01-E5C2-4957-8D9B-0C2D1EDD8214}" destId="{1A29B44D-2119-4D8B-9971-58DAE7449CFD}" srcOrd="0" destOrd="0" presId="urn:microsoft.com/office/officeart/2005/8/layout/venn3"/>
    <dgm:cxn modelId="{E1E81D42-B470-40DB-8C7E-4D8387101FC0}" type="presParOf" srcId="{5C776E01-E5C2-4957-8D9B-0C2D1EDD8214}" destId="{D5631F68-6681-45EA-9C4A-64F42CABC173}" srcOrd="1" destOrd="0" presId="urn:microsoft.com/office/officeart/2005/8/layout/venn3"/>
    <dgm:cxn modelId="{0B22E857-41E2-418F-92E0-9F42C7DDD5A6}" type="presParOf" srcId="{5C776E01-E5C2-4957-8D9B-0C2D1EDD8214}" destId="{27EA7F98-AC73-421C-952E-CD89C9623AAA}" srcOrd="2" destOrd="0" presId="urn:microsoft.com/office/officeart/2005/8/layout/venn3"/>
    <dgm:cxn modelId="{A0B1EC82-1E93-4DDC-99D7-6EA12B2AA367}" type="presParOf" srcId="{5C776E01-E5C2-4957-8D9B-0C2D1EDD8214}" destId="{B07036DA-8EAF-4272-8809-B44FA25B9B90}" srcOrd="3" destOrd="0" presId="urn:microsoft.com/office/officeart/2005/8/layout/venn3"/>
    <dgm:cxn modelId="{5BE51DCA-CFC0-4516-ADD7-068D5998C2E8}" type="presParOf" srcId="{5C776E01-E5C2-4957-8D9B-0C2D1EDD8214}" destId="{2B87D47F-1EA7-45F0-B63D-9F0F7B5F8CAD}" srcOrd="4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AEFFF1-FEE7-48A4-B586-B032F71E65DE}" type="doc">
      <dgm:prSet loTypeId="urn:microsoft.com/office/officeart/2005/8/layout/hierarchy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48EA481-DC24-4DDC-9DC0-5733FF59193A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2400" dirty="0">
              <a:solidFill>
                <a:schemeClr val="bg1"/>
              </a:solidFill>
              <a:latin typeface="Raleway Black" pitchFamily="2" charset="0"/>
            </a:rPr>
            <a:t>Business Model</a:t>
          </a:r>
        </a:p>
      </dgm:t>
    </dgm:pt>
    <dgm:pt modelId="{B19C24E9-7F89-40B4-AF7C-F0373BB2DEC4}" type="parTrans" cxnId="{C245785B-B09F-4CC0-B72A-F3A37B856593}">
      <dgm:prSet/>
      <dgm:spPr/>
      <dgm:t>
        <a:bodyPr/>
        <a:lstStyle/>
        <a:p>
          <a:endParaRPr lang="fr-FR"/>
        </a:p>
      </dgm:t>
    </dgm:pt>
    <dgm:pt modelId="{DE83F0FC-B604-427A-B957-DC2862470B41}" type="sibTrans" cxnId="{C245785B-B09F-4CC0-B72A-F3A37B856593}">
      <dgm:prSet/>
      <dgm:spPr/>
      <dgm:t>
        <a:bodyPr/>
        <a:lstStyle/>
        <a:p>
          <a:endParaRPr lang="fr-FR"/>
        </a:p>
      </dgm:t>
    </dgm:pt>
    <dgm:pt modelId="{6B9D890C-845B-490E-A6E8-358801D1CE1E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1800" b="1" u="sng" dirty="0" err="1">
              <a:solidFill>
                <a:schemeClr val="bg1"/>
              </a:solidFill>
              <a:latin typeface="Raleway" pitchFamily="2" charset="0"/>
            </a:rPr>
            <a:t>Cost</a:t>
          </a:r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 Structure:</a:t>
          </a:r>
        </a:p>
        <a:p>
          <a:r>
            <a:rPr lang="fr-FR" sz="1800" dirty="0" err="1">
              <a:solidFill>
                <a:schemeClr val="bg1"/>
              </a:solidFill>
              <a:latin typeface="Raleway" pitchFamily="2" charset="0"/>
            </a:rPr>
            <a:t>Development</a:t>
          </a:r>
          <a:r>
            <a:rPr lang="fr-FR" sz="1800" dirty="0">
              <a:solidFill>
                <a:schemeClr val="bg1"/>
              </a:solidFill>
              <a:latin typeface="Raleway" pitchFamily="2" charset="0"/>
            </a:rPr>
            <a:t> maintenance Security, compliance</a:t>
          </a:r>
        </a:p>
      </dgm:t>
    </dgm:pt>
    <dgm:pt modelId="{839520B2-B3D6-4FDE-B47A-94812196DCC0}" type="parTrans" cxnId="{519D0327-4E4F-44FE-A295-95C7D7871CCF}">
      <dgm:prSet/>
      <dgm:spPr/>
      <dgm:t>
        <a:bodyPr/>
        <a:lstStyle/>
        <a:p>
          <a:endParaRPr lang="fr-FR"/>
        </a:p>
      </dgm:t>
    </dgm:pt>
    <dgm:pt modelId="{C0335783-24D0-46E5-9670-09C478624BAA}" type="sibTrans" cxnId="{519D0327-4E4F-44FE-A295-95C7D7871CCF}">
      <dgm:prSet/>
      <dgm:spPr/>
      <dgm:t>
        <a:bodyPr/>
        <a:lstStyle/>
        <a:p>
          <a:endParaRPr lang="fr-FR"/>
        </a:p>
      </dgm:t>
    </dgm:pt>
    <dgm:pt modelId="{3ABF725F-AA09-4980-90CF-1132876C17B2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Key Partner:</a:t>
          </a:r>
        </a:p>
        <a:p>
          <a:r>
            <a:rPr lang="fr-FR" sz="1600" dirty="0">
              <a:solidFill>
                <a:schemeClr val="bg1"/>
              </a:solidFill>
              <a:latin typeface="Raleway" pitchFamily="2" charset="0"/>
            </a:rPr>
            <a:t>Data</a:t>
          </a:r>
          <a:r>
            <a:rPr lang="fr-FR" sz="1800" dirty="0">
              <a:solidFill>
                <a:schemeClr val="bg1"/>
              </a:solidFill>
              <a:latin typeface="Raleway" pitchFamily="2" charset="0"/>
            </a:rPr>
            <a:t> </a:t>
          </a:r>
          <a:r>
            <a:rPr lang="fr-FR" sz="1600" dirty="0" err="1">
              <a:solidFill>
                <a:schemeClr val="bg1"/>
              </a:solidFill>
              <a:latin typeface="Raleway" pitchFamily="2" charset="0"/>
            </a:rPr>
            <a:t>suppliers</a:t>
          </a:r>
          <a:r>
            <a:rPr lang="fr-FR" sz="1600" dirty="0">
              <a:solidFill>
                <a:schemeClr val="bg1"/>
              </a:solidFill>
              <a:latin typeface="Raleway" pitchFamily="2" charset="0"/>
            </a:rPr>
            <a:t> </a:t>
          </a:r>
        </a:p>
        <a:p>
          <a:r>
            <a:rPr lang="fr-FR" sz="1600" dirty="0" err="1">
              <a:solidFill>
                <a:schemeClr val="bg1"/>
              </a:solidFill>
              <a:latin typeface="Raleway" pitchFamily="2" charset="0"/>
            </a:rPr>
            <a:t>Onramp</a:t>
          </a:r>
          <a:r>
            <a:rPr lang="fr-FR" sz="1600" dirty="0">
              <a:solidFill>
                <a:schemeClr val="bg1"/>
              </a:solidFill>
              <a:latin typeface="Raleway" pitchFamily="2" charset="0"/>
            </a:rPr>
            <a:t> </a:t>
          </a:r>
          <a:r>
            <a:rPr lang="fr-FR" sz="1600" dirty="0" err="1">
              <a:solidFill>
                <a:schemeClr val="bg1"/>
              </a:solidFill>
              <a:latin typeface="Raleway" pitchFamily="2" charset="0"/>
            </a:rPr>
            <a:t>suppliers</a:t>
          </a:r>
          <a:endParaRPr lang="fr-FR" sz="1600" dirty="0">
            <a:solidFill>
              <a:schemeClr val="bg1"/>
            </a:solidFill>
            <a:latin typeface="Raleway" pitchFamily="2" charset="0"/>
          </a:endParaRPr>
        </a:p>
      </dgm:t>
    </dgm:pt>
    <dgm:pt modelId="{8CBF0995-DC6C-4FE7-AEEB-1ACE3B50E060}" type="parTrans" cxnId="{DCBDC18E-5FFA-4EB7-BAF9-27AB494F81EA}">
      <dgm:prSet/>
      <dgm:spPr/>
      <dgm:t>
        <a:bodyPr/>
        <a:lstStyle/>
        <a:p>
          <a:endParaRPr lang="fr-FR"/>
        </a:p>
      </dgm:t>
    </dgm:pt>
    <dgm:pt modelId="{26D0F5AD-FD59-4472-BCB7-63A8E62F02DD}" type="sibTrans" cxnId="{DCBDC18E-5FFA-4EB7-BAF9-27AB494F81EA}">
      <dgm:prSet/>
      <dgm:spPr/>
      <dgm:t>
        <a:bodyPr/>
        <a:lstStyle/>
        <a:p>
          <a:endParaRPr lang="fr-FR"/>
        </a:p>
      </dgm:t>
    </dgm:pt>
    <dgm:pt modelId="{76C01ADD-1B82-400E-B322-FF0FB625DE52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Key </a:t>
          </a:r>
          <a:r>
            <a:rPr lang="fr-FR" sz="1800" b="1" u="sng" dirty="0" err="1">
              <a:solidFill>
                <a:schemeClr val="bg1"/>
              </a:solidFill>
              <a:latin typeface="Raleway" pitchFamily="2" charset="0"/>
            </a:rPr>
            <a:t>Activities</a:t>
          </a:r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:</a:t>
          </a:r>
        </a:p>
        <a:p>
          <a:r>
            <a:rPr lang="fr-FR" sz="1800" dirty="0">
              <a:solidFill>
                <a:schemeClr val="bg1"/>
              </a:solidFill>
              <a:latin typeface="Raleway" pitchFamily="2" charset="0"/>
            </a:rPr>
            <a:t>Platform </a:t>
          </a:r>
          <a:r>
            <a:rPr lang="fr-FR" sz="1800" dirty="0" err="1">
              <a:solidFill>
                <a:schemeClr val="bg1"/>
              </a:solidFill>
              <a:latin typeface="Raleway" pitchFamily="2" charset="0"/>
            </a:rPr>
            <a:t>development</a:t>
          </a:r>
          <a:r>
            <a:rPr lang="fr-FR" sz="1800" dirty="0">
              <a:solidFill>
                <a:schemeClr val="bg1"/>
              </a:solidFill>
              <a:latin typeface="Raleway" pitchFamily="2" charset="0"/>
            </a:rPr>
            <a:t> Marketing Security</a:t>
          </a:r>
          <a:endParaRPr lang="fr-FR" sz="1800" b="1" u="sng" dirty="0">
            <a:solidFill>
              <a:schemeClr val="bg1"/>
            </a:solidFill>
            <a:latin typeface="Raleway" pitchFamily="2" charset="0"/>
          </a:endParaRPr>
        </a:p>
        <a:p>
          <a:endParaRPr lang="fr-FR" sz="1800" b="1" u="sng" dirty="0">
            <a:solidFill>
              <a:schemeClr val="bg1"/>
            </a:solidFill>
            <a:latin typeface="Raleway" pitchFamily="2" charset="0"/>
          </a:endParaRPr>
        </a:p>
      </dgm:t>
    </dgm:pt>
    <dgm:pt modelId="{2DD3ED42-C78E-438C-B568-2056BBACA4DF}" type="parTrans" cxnId="{3C3DD191-B404-4D9B-BF81-EF817F190AB8}">
      <dgm:prSet/>
      <dgm:spPr/>
      <dgm:t>
        <a:bodyPr/>
        <a:lstStyle/>
        <a:p>
          <a:endParaRPr lang="fr-FR"/>
        </a:p>
      </dgm:t>
    </dgm:pt>
    <dgm:pt modelId="{8DCC7D40-5605-4525-AABA-E7D56F578E68}" type="sibTrans" cxnId="{3C3DD191-B404-4D9B-BF81-EF817F190AB8}">
      <dgm:prSet/>
      <dgm:spPr/>
      <dgm:t>
        <a:bodyPr/>
        <a:lstStyle/>
        <a:p>
          <a:endParaRPr lang="fr-FR"/>
        </a:p>
      </dgm:t>
    </dgm:pt>
    <dgm:pt modelId="{1CF5834D-55CF-43A8-9454-081CD99ACAD5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Revenue Stream:</a:t>
          </a:r>
        </a:p>
        <a:p>
          <a:r>
            <a:rPr lang="fr-FR" sz="1600" dirty="0">
              <a:solidFill>
                <a:schemeClr val="bg1"/>
              </a:solidFill>
              <a:latin typeface="Raleway" pitchFamily="2" charset="0"/>
            </a:rPr>
            <a:t> ONE SWAP =1% </a:t>
          </a:r>
          <a:r>
            <a:rPr lang="fr-FR" sz="1600" dirty="0" err="1">
              <a:solidFill>
                <a:schemeClr val="bg1"/>
              </a:solidFill>
              <a:latin typeface="Raleway" pitchFamily="2" charset="0"/>
            </a:rPr>
            <a:t>Fees</a:t>
          </a:r>
          <a:endParaRPr lang="fr-FR" sz="1600" dirty="0">
            <a:solidFill>
              <a:schemeClr val="bg1"/>
            </a:solidFill>
            <a:latin typeface="Raleway" pitchFamily="2" charset="0"/>
          </a:endParaRPr>
        </a:p>
      </dgm:t>
    </dgm:pt>
    <dgm:pt modelId="{C29E739D-DA55-4358-AEE2-93366E9E1D6B}" type="parTrans" cxnId="{AAB7A4A8-6A7D-492D-9B85-110604D07965}">
      <dgm:prSet/>
      <dgm:spPr/>
      <dgm:t>
        <a:bodyPr/>
        <a:lstStyle/>
        <a:p>
          <a:endParaRPr lang="fr-FR"/>
        </a:p>
      </dgm:t>
    </dgm:pt>
    <dgm:pt modelId="{AD86C1DA-B92B-4EAF-BA4C-C9D79E382CB6}" type="sibTrans" cxnId="{AAB7A4A8-6A7D-492D-9B85-110604D07965}">
      <dgm:prSet/>
      <dgm:spPr/>
      <dgm:t>
        <a:bodyPr/>
        <a:lstStyle/>
        <a:p>
          <a:endParaRPr lang="fr-FR"/>
        </a:p>
      </dgm:t>
    </dgm:pt>
    <dgm:pt modelId="{ED971042-D570-4A33-825E-15BED44BB9CF}">
      <dgm:prSet phldrT="[Texte]" custT="1"/>
      <dgm:spPr>
        <a:solidFill>
          <a:srgbClr val="5F2551">
            <a:alpha val="50000"/>
          </a:srgbClr>
        </a:solidFill>
      </dgm:spPr>
      <dgm:t>
        <a:bodyPr/>
        <a:lstStyle/>
        <a:p>
          <a:r>
            <a:rPr lang="fr-FR" sz="1800" b="1" u="sng" dirty="0">
              <a:solidFill>
                <a:schemeClr val="bg1"/>
              </a:solidFill>
              <a:latin typeface="Raleway" pitchFamily="2" charset="0"/>
            </a:rPr>
            <a:t>Customer </a:t>
          </a:r>
          <a:r>
            <a:rPr lang="fr-FR" sz="1800" b="1" u="sng" dirty="0" err="1">
              <a:solidFill>
                <a:schemeClr val="bg1"/>
              </a:solidFill>
              <a:latin typeface="Raleway" pitchFamily="2" charset="0"/>
            </a:rPr>
            <a:t>RelationShip</a:t>
          </a:r>
          <a:endParaRPr lang="fr-FR" sz="1800" b="1" u="sng" dirty="0">
            <a:solidFill>
              <a:schemeClr val="bg1"/>
            </a:solidFill>
            <a:latin typeface="Raleway" pitchFamily="2" charset="0"/>
          </a:endParaRPr>
        </a:p>
        <a:p>
          <a:r>
            <a:rPr lang="fr-FR" sz="1800" dirty="0">
              <a:solidFill>
                <a:schemeClr val="bg1"/>
              </a:solidFill>
              <a:latin typeface="Raleway" pitchFamily="2" charset="0"/>
            </a:rPr>
            <a:t>Customer support</a:t>
          </a:r>
          <a:endParaRPr lang="fr-FR" sz="1800" b="1" u="sng" dirty="0">
            <a:solidFill>
              <a:schemeClr val="bg1"/>
            </a:solidFill>
            <a:latin typeface="Raleway" pitchFamily="2" charset="0"/>
          </a:endParaRPr>
        </a:p>
      </dgm:t>
    </dgm:pt>
    <dgm:pt modelId="{1266D7B4-DD68-4C02-A136-345B0B8B4FE0}" type="parTrans" cxnId="{52214586-A547-43D0-BFA4-D3B746418B46}">
      <dgm:prSet/>
      <dgm:spPr/>
      <dgm:t>
        <a:bodyPr/>
        <a:lstStyle/>
        <a:p>
          <a:endParaRPr lang="fr-FR"/>
        </a:p>
      </dgm:t>
    </dgm:pt>
    <dgm:pt modelId="{224824F7-391E-4DF9-9405-7EAF300FCCB9}" type="sibTrans" cxnId="{52214586-A547-43D0-BFA4-D3B746418B46}">
      <dgm:prSet/>
      <dgm:spPr/>
      <dgm:t>
        <a:bodyPr/>
        <a:lstStyle/>
        <a:p>
          <a:endParaRPr lang="fr-FR"/>
        </a:p>
      </dgm:t>
    </dgm:pt>
    <dgm:pt modelId="{E602E06A-2FFA-4332-A74C-DB119464FC21}" type="pres">
      <dgm:prSet presAssocID="{C7AEFFF1-FEE7-48A4-B586-B032F71E65D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4C8547-B56D-4D73-A3D3-D0F4B941C224}" type="pres">
      <dgm:prSet presAssocID="{C48EA481-DC24-4DDC-9DC0-5733FF59193A}" presName="vertOne" presStyleCnt="0"/>
      <dgm:spPr/>
    </dgm:pt>
    <dgm:pt modelId="{81B76132-ED8D-46D9-A4E8-0718F73806FA}" type="pres">
      <dgm:prSet presAssocID="{C48EA481-DC24-4DDC-9DC0-5733FF59193A}" presName="txOne" presStyleLbl="node0" presStyleIdx="0" presStyleCnt="1">
        <dgm:presLayoutVars>
          <dgm:chPref val="3"/>
        </dgm:presLayoutVars>
      </dgm:prSet>
      <dgm:spPr/>
    </dgm:pt>
    <dgm:pt modelId="{B6CB336F-CEE2-4C08-BAD8-36BC7104DEAA}" type="pres">
      <dgm:prSet presAssocID="{C48EA481-DC24-4DDC-9DC0-5733FF59193A}" presName="parTransOne" presStyleCnt="0"/>
      <dgm:spPr/>
    </dgm:pt>
    <dgm:pt modelId="{DFBA7C51-1B67-4D82-A262-B3A0F3DF9483}" type="pres">
      <dgm:prSet presAssocID="{C48EA481-DC24-4DDC-9DC0-5733FF59193A}" presName="horzOne" presStyleCnt="0"/>
      <dgm:spPr/>
    </dgm:pt>
    <dgm:pt modelId="{044131A2-A978-4D7C-B76A-11BEB658A20A}" type="pres">
      <dgm:prSet presAssocID="{3ABF725F-AA09-4980-90CF-1132876C17B2}" presName="vertTwo" presStyleCnt="0"/>
      <dgm:spPr/>
    </dgm:pt>
    <dgm:pt modelId="{D1E6AAF7-2372-4FB7-9657-BAE5CC75018F}" type="pres">
      <dgm:prSet presAssocID="{3ABF725F-AA09-4980-90CF-1132876C17B2}" presName="txTwo" presStyleLbl="node2" presStyleIdx="0" presStyleCnt="5">
        <dgm:presLayoutVars>
          <dgm:chPref val="3"/>
        </dgm:presLayoutVars>
      </dgm:prSet>
      <dgm:spPr/>
    </dgm:pt>
    <dgm:pt modelId="{72E2892F-8687-47A5-8B51-1FE1056686E0}" type="pres">
      <dgm:prSet presAssocID="{3ABF725F-AA09-4980-90CF-1132876C17B2}" presName="horzTwo" presStyleCnt="0"/>
      <dgm:spPr/>
    </dgm:pt>
    <dgm:pt modelId="{BE5D1D16-D67B-4699-8389-53C23B40D930}" type="pres">
      <dgm:prSet presAssocID="{26D0F5AD-FD59-4472-BCB7-63A8E62F02DD}" presName="sibSpaceTwo" presStyleCnt="0"/>
      <dgm:spPr/>
    </dgm:pt>
    <dgm:pt modelId="{F51A9C94-605C-4668-BCE6-BF0C20B01A19}" type="pres">
      <dgm:prSet presAssocID="{76C01ADD-1B82-400E-B322-FF0FB625DE52}" presName="vertTwo" presStyleCnt="0"/>
      <dgm:spPr/>
    </dgm:pt>
    <dgm:pt modelId="{3D9CFF41-BAB6-4E84-86C5-5738AB21887A}" type="pres">
      <dgm:prSet presAssocID="{76C01ADD-1B82-400E-B322-FF0FB625DE52}" presName="txTwo" presStyleLbl="node2" presStyleIdx="1" presStyleCnt="5">
        <dgm:presLayoutVars>
          <dgm:chPref val="3"/>
        </dgm:presLayoutVars>
      </dgm:prSet>
      <dgm:spPr/>
    </dgm:pt>
    <dgm:pt modelId="{F6DF19C2-72A8-4D40-9264-00C79F74847C}" type="pres">
      <dgm:prSet presAssocID="{76C01ADD-1B82-400E-B322-FF0FB625DE52}" presName="horzTwo" presStyleCnt="0"/>
      <dgm:spPr/>
    </dgm:pt>
    <dgm:pt modelId="{C0E8624C-B929-478F-A2A5-41F7B4723770}" type="pres">
      <dgm:prSet presAssocID="{8DCC7D40-5605-4525-AABA-E7D56F578E68}" presName="sibSpaceTwo" presStyleCnt="0"/>
      <dgm:spPr/>
    </dgm:pt>
    <dgm:pt modelId="{B7AF05A3-3AB5-4A85-A741-EE381BA7B02B}" type="pres">
      <dgm:prSet presAssocID="{1CF5834D-55CF-43A8-9454-081CD99ACAD5}" presName="vertTwo" presStyleCnt="0"/>
      <dgm:spPr/>
    </dgm:pt>
    <dgm:pt modelId="{686A21C6-3E9A-4E62-A272-1B1D5F272503}" type="pres">
      <dgm:prSet presAssocID="{1CF5834D-55CF-43A8-9454-081CD99ACAD5}" presName="txTwo" presStyleLbl="node2" presStyleIdx="2" presStyleCnt="5">
        <dgm:presLayoutVars>
          <dgm:chPref val="3"/>
        </dgm:presLayoutVars>
      </dgm:prSet>
      <dgm:spPr/>
    </dgm:pt>
    <dgm:pt modelId="{12EAA8B3-8A48-476A-B010-B5BEFD8B9F0B}" type="pres">
      <dgm:prSet presAssocID="{1CF5834D-55CF-43A8-9454-081CD99ACAD5}" presName="horzTwo" presStyleCnt="0"/>
      <dgm:spPr/>
    </dgm:pt>
    <dgm:pt modelId="{093C33F8-050F-49D5-8CEE-BEC8C3A534BF}" type="pres">
      <dgm:prSet presAssocID="{AD86C1DA-B92B-4EAF-BA4C-C9D79E382CB6}" presName="sibSpaceTwo" presStyleCnt="0"/>
      <dgm:spPr/>
    </dgm:pt>
    <dgm:pt modelId="{E2A7F8EF-B8AE-4EFC-A14D-9CC1CC3A0FDC}" type="pres">
      <dgm:prSet presAssocID="{ED971042-D570-4A33-825E-15BED44BB9CF}" presName="vertTwo" presStyleCnt="0"/>
      <dgm:spPr/>
    </dgm:pt>
    <dgm:pt modelId="{F6504CC3-F6D3-485E-BB8A-0CB78A61D566}" type="pres">
      <dgm:prSet presAssocID="{ED971042-D570-4A33-825E-15BED44BB9CF}" presName="txTwo" presStyleLbl="node2" presStyleIdx="3" presStyleCnt="5">
        <dgm:presLayoutVars>
          <dgm:chPref val="3"/>
        </dgm:presLayoutVars>
      </dgm:prSet>
      <dgm:spPr/>
    </dgm:pt>
    <dgm:pt modelId="{2127AFED-6138-4512-9617-9B2CA32BE029}" type="pres">
      <dgm:prSet presAssocID="{ED971042-D570-4A33-825E-15BED44BB9CF}" presName="horzTwo" presStyleCnt="0"/>
      <dgm:spPr/>
    </dgm:pt>
    <dgm:pt modelId="{42426A9C-1843-41DB-B477-72A5FF09419C}" type="pres">
      <dgm:prSet presAssocID="{224824F7-391E-4DF9-9405-7EAF300FCCB9}" presName="sibSpaceTwo" presStyleCnt="0"/>
      <dgm:spPr/>
    </dgm:pt>
    <dgm:pt modelId="{27CF8645-37D1-47E7-9252-D4C23A2C4CD6}" type="pres">
      <dgm:prSet presAssocID="{6B9D890C-845B-490E-A6E8-358801D1CE1E}" presName="vertTwo" presStyleCnt="0"/>
      <dgm:spPr/>
    </dgm:pt>
    <dgm:pt modelId="{7BE30459-B015-4565-830F-ADF6D4BB2017}" type="pres">
      <dgm:prSet presAssocID="{6B9D890C-845B-490E-A6E8-358801D1CE1E}" presName="txTwo" presStyleLbl="node2" presStyleIdx="4" presStyleCnt="5">
        <dgm:presLayoutVars>
          <dgm:chPref val="3"/>
        </dgm:presLayoutVars>
      </dgm:prSet>
      <dgm:spPr/>
    </dgm:pt>
    <dgm:pt modelId="{5267C10A-826B-42DB-9FF8-FEA45F040B6F}" type="pres">
      <dgm:prSet presAssocID="{6B9D890C-845B-490E-A6E8-358801D1CE1E}" presName="horzTwo" presStyleCnt="0"/>
      <dgm:spPr/>
    </dgm:pt>
  </dgm:ptLst>
  <dgm:cxnLst>
    <dgm:cxn modelId="{585ED523-BF4A-4263-8487-ADB6F4DA8987}" type="presOf" srcId="{ED971042-D570-4A33-825E-15BED44BB9CF}" destId="{F6504CC3-F6D3-485E-BB8A-0CB78A61D566}" srcOrd="0" destOrd="0" presId="urn:microsoft.com/office/officeart/2005/8/layout/hierarchy4"/>
    <dgm:cxn modelId="{519D0327-4E4F-44FE-A295-95C7D7871CCF}" srcId="{C48EA481-DC24-4DDC-9DC0-5733FF59193A}" destId="{6B9D890C-845B-490E-A6E8-358801D1CE1E}" srcOrd="4" destOrd="0" parTransId="{839520B2-B3D6-4FDE-B47A-94812196DCC0}" sibTransId="{C0335783-24D0-46E5-9670-09C478624BAA}"/>
    <dgm:cxn modelId="{C245785B-B09F-4CC0-B72A-F3A37B856593}" srcId="{C7AEFFF1-FEE7-48A4-B586-B032F71E65DE}" destId="{C48EA481-DC24-4DDC-9DC0-5733FF59193A}" srcOrd="0" destOrd="0" parTransId="{B19C24E9-7F89-40B4-AF7C-F0373BB2DEC4}" sibTransId="{DE83F0FC-B604-427A-B957-DC2862470B41}"/>
    <dgm:cxn modelId="{A299454C-A698-4CED-A6C2-EDBB27FC1D32}" type="presOf" srcId="{76C01ADD-1B82-400E-B322-FF0FB625DE52}" destId="{3D9CFF41-BAB6-4E84-86C5-5738AB21887A}" srcOrd="0" destOrd="0" presId="urn:microsoft.com/office/officeart/2005/8/layout/hierarchy4"/>
    <dgm:cxn modelId="{6851FC4E-1E97-478D-819F-FBC97AB32CC4}" type="presOf" srcId="{1CF5834D-55CF-43A8-9454-081CD99ACAD5}" destId="{686A21C6-3E9A-4E62-A272-1B1D5F272503}" srcOrd="0" destOrd="0" presId="urn:microsoft.com/office/officeart/2005/8/layout/hierarchy4"/>
    <dgm:cxn modelId="{52214586-A547-43D0-BFA4-D3B746418B46}" srcId="{C48EA481-DC24-4DDC-9DC0-5733FF59193A}" destId="{ED971042-D570-4A33-825E-15BED44BB9CF}" srcOrd="3" destOrd="0" parTransId="{1266D7B4-DD68-4C02-A136-345B0B8B4FE0}" sibTransId="{224824F7-391E-4DF9-9405-7EAF300FCCB9}"/>
    <dgm:cxn modelId="{DCBDC18E-5FFA-4EB7-BAF9-27AB494F81EA}" srcId="{C48EA481-DC24-4DDC-9DC0-5733FF59193A}" destId="{3ABF725F-AA09-4980-90CF-1132876C17B2}" srcOrd="0" destOrd="0" parTransId="{8CBF0995-DC6C-4FE7-AEEB-1ACE3B50E060}" sibTransId="{26D0F5AD-FD59-4472-BCB7-63A8E62F02DD}"/>
    <dgm:cxn modelId="{3C3DD191-B404-4D9B-BF81-EF817F190AB8}" srcId="{C48EA481-DC24-4DDC-9DC0-5733FF59193A}" destId="{76C01ADD-1B82-400E-B322-FF0FB625DE52}" srcOrd="1" destOrd="0" parTransId="{2DD3ED42-C78E-438C-B568-2056BBACA4DF}" sibTransId="{8DCC7D40-5605-4525-AABA-E7D56F578E68}"/>
    <dgm:cxn modelId="{62E5F59F-8657-4E78-943F-AE3CE845E1EE}" type="presOf" srcId="{C7AEFFF1-FEE7-48A4-B586-B032F71E65DE}" destId="{E602E06A-2FFA-4332-A74C-DB119464FC21}" srcOrd="0" destOrd="0" presId="urn:microsoft.com/office/officeart/2005/8/layout/hierarchy4"/>
    <dgm:cxn modelId="{AAB7A4A8-6A7D-492D-9B85-110604D07965}" srcId="{C48EA481-DC24-4DDC-9DC0-5733FF59193A}" destId="{1CF5834D-55CF-43A8-9454-081CD99ACAD5}" srcOrd="2" destOrd="0" parTransId="{C29E739D-DA55-4358-AEE2-93366E9E1D6B}" sibTransId="{AD86C1DA-B92B-4EAF-BA4C-C9D79E382CB6}"/>
    <dgm:cxn modelId="{658FADAF-0BB1-4A5F-AB1E-4B3B900C5C45}" type="presOf" srcId="{C48EA481-DC24-4DDC-9DC0-5733FF59193A}" destId="{81B76132-ED8D-46D9-A4E8-0718F73806FA}" srcOrd="0" destOrd="0" presId="urn:microsoft.com/office/officeart/2005/8/layout/hierarchy4"/>
    <dgm:cxn modelId="{3B0AECB2-C12D-484B-A214-E87819127E85}" type="presOf" srcId="{3ABF725F-AA09-4980-90CF-1132876C17B2}" destId="{D1E6AAF7-2372-4FB7-9657-BAE5CC75018F}" srcOrd="0" destOrd="0" presId="urn:microsoft.com/office/officeart/2005/8/layout/hierarchy4"/>
    <dgm:cxn modelId="{6F5D66BF-1329-4D08-84BE-D4E7CFA0D6F1}" type="presOf" srcId="{6B9D890C-845B-490E-A6E8-358801D1CE1E}" destId="{7BE30459-B015-4565-830F-ADF6D4BB2017}" srcOrd="0" destOrd="0" presId="urn:microsoft.com/office/officeart/2005/8/layout/hierarchy4"/>
    <dgm:cxn modelId="{9F0D726D-0066-4EF9-90F2-06FCA5BE719F}" type="presParOf" srcId="{E602E06A-2FFA-4332-A74C-DB119464FC21}" destId="{314C8547-B56D-4D73-A3D3-D0F4B941C224}" srcOrd="0" destOrd="0" presId="urn:microsoft.com/office/officeart/2005/8/layout/hierarchy4"/>
    <dgm:cxn modelId="{FABABCA3-4F33-4FF8-BAA6-EA0FD36012C5}" type="presParOf" srcId="{314C8547-B56D-4D73-A3D3-D0F4B941C224}" destId="{81B76132-ED8D-46D9-A4E8-0718F73806FA}" srcOrd="0" destOrd="0" presId="urn:microsoft.com/office/officeart/2005/8/layout/hierarchy4"/>
    <dgm:cxn modelId="{EFD781ED-AD39-4490-BEE2-D33DAF274DDC}" type="presParOf" srcId="{314C8547-B56D-4D73-A3D3-D0F4B941C224}" destId="{B6CB336F-CEE2-4C08-BAD8-36BC7104DEAA}" srcOrd="1" destOrd="0" presId="urn:microsoft.com/office/officeart/2005/8/layout/hierarchy4"/>
    <dgm:cxn modelId="{EAB01697-2291-489C-8652-568744EC64B1}" type="presParOf" srcId="{314C8547-B56D-4D73-A3D3-D0F4B941C224}" destId="{DFBA7C51-1B67-4D82-A262-B3A0F3DF9483}" srcOrd="2" destOrd="0" presId="urn:microsoft.com/office/officeart/2005/8/layout/hierarchy4"/>
    <dgm:cxn modelId="{4EAEBF58-8828-4DC9-9006-A471C223B7D9}" type="presParOf" srcId="{DFBA7C51-1B67-4D82-A262-B3A0F3DF9483}" destId="{044131A2-A978-4D7C-B76A-11BEB658A20A}" srcOrd="0" destOrd="0" presId="urn:microsoft.com/office/officeart/2005/8/layout/hierarchy4"/>
    <dgm:cxn modelId="{9CE40C2E-317C-48D5-A4F4-21D9133E435D}" type="presParOf" srcId="{044131A2-A978-4D7C-B76A-11BEB658A20A}" destId="{D1E6AAF7-2372-4FB7-9657-BAE5CC75018F}" srcOrd="0" destOrd="0" presId="urn:microsoft.com/office/officeart/2005/8/layout/hierarchy4"/>
    <dgm:cxn modelId="{B664767E-3A1E-4D3B-8512-671563603AE7}" type="presParOf" srcId="{044131A2-A978-4D7C-B76A-11BEB658A20A}" destId="{72E2892F-8687-47A5-8B51-1FE1056686E0}" srcOrd="1" destOrd="0" presId="urn:microsoft.com/office/officeart/2005/8/layout/hierarchy4"/>
    <dgm:cxn modelId="{FA34ACCB-7598-4CF2-922E-8B0FF6C0D7E5}" type="presParOf" srcId="{DFBA7C51-1B67-4D82-A262-B3A0F3DF9483}" destId="{BE5D1D16-D67B-4699-8389-53C23B40D930}" srcOrd="1" destOrd="0" presId="urn:microsoft.com/office/officeart/2005/8/layout/hierarchy4"/>
    <dgm:cxn modelId="{9FC6C5A7-0063-465A-95DA-7D5B8DDB9021}" type="presParOf" srcId="{DFBA7C51-1B67-4D82-A262-B3A0F3DF9483}" destId="{F51A9C94-605C-4668-BCE6-BF0C20B01A19}" srcOrd="2" destOrd="0" presId="urn:microsoft.com/office/officeart/2005/8/layout/hierarchy4"/>
    <dgm:cxn modelId="{5C1A727A-2EBC-4807-A18E-E9BD41D068B7}" type="presParOf" srcId="{F51A9C94-605C-4668-BCE6-BF0C20B01A19}" destId="{3D9CFF41-BAB6-4E84-86C5-5738AB21887A}" srcOrd="0" destOrd="0" presId="urn:microsoft.com/office/officeart/2005/8/layout/hierarchy4"/>
    <dgm:cxn modelId="{60AD6D6B-F478-43BA-8107-9F1858A59836}" type="presParOf" srcId="{F51A9C94-605C-4668-BCE6-BF0C20B01A19}" destId="{F6DF19C2-72A8-4D40-9264-00C79F74847C}" srcOrd="1" destOrd="0" presId="urn:microsoft.com/office/officeart/2005/8/layout/hierarchy4"/>
    <dgm:cxn modelId="{AF71B253-F95D-4D23-AD01-4100A9593BDE}" type="presParOf" srcId="{DFBA7C51-1B67-4D82-A262-B3A0F3DF9483}" destId="{C0E8624C-B929-478F-A2A5-41F7B4723770}" srcOrd="3" destOrd="0" presId="urn:microsoft.com/office/officeart/2005/8/layout/hierarchy4"/>
    <dgm:cxn modelId="{8FFD9386-246C-43CE-BA57-07504DF07A97}" type="presParOf" srcId="{DFBA7C51-1B67-4D82-A262-B3A0F3DF9483}" destId="{B7AF05A3-3AB5-4A85-A741-EE381BA7B02B}" srcOrd="4" destOrd="0" presId="urn:microsoft.com/office/officeart/2005/8/layout/hierarchy4"/>
    <dgm:cxn modelId="{D193F58D-070D-4DAB-9F21-FB3953C28B93}" type="presParOf" srcId="{B7AF05A3-3AB5-4A85-A741-EE381BA7B02B}" destId="{686A21C6-3E9A-4E62-A272-1B1D5F272503}" srcOrd="0" destOrd="0" presId="urn:microsoft.com/office/officeart/2005/8/layout/hierarchy4"/>
    <dgm:cxn modelId="{15400AA5-4D48-4CB0-913F-D8859005A9BF}" type="presParOf" srcId="{B7AF05A3-3AB5-4A85-A741-EE381BA7B02B}" destId="{12EAA8B3-8A48-476A-B010-B5BEFD8B9F0B}" srcOrd="1" destOrd="0" presId="urn:microsoft.com/office/officeart/2005/8/layout/hierarchy4"/>
    <dgm:cxn modelId="{4A0F21D8-205F-4BCE-895C-7E5CF1C220A7}" type="presParOf" srcId="{DFBA7C51-1B67-4D82-A262-B3A0F3DF9483}" destId="{093C33F8-050F-49D5-8CEE-BEC8C3A534BF}" srcOrd="5" destOrd="0" presId="urn:microsoft.com/office/officeart/2005/8/layout/hierarchy4"/>
    <dgm:cxn modelId="{A1748E82-107E-487D-AAD9-92FCBA1DF3F4}" type="presParOf" srcId="{DFBA7C51-1B67-4D82-A262-B3A0F3DF9483}" destId="{E2A7F8EF-B8AE-4EFC-A14D-9CC1CC3A0FDC}" srcOrd="6" destOrd="0" presId="urn:microsoft.com/office/officeart/2005/8/layout/hierarchy4"/>
    <dgm:cxn modelId="{847956A8-3AD8-4778-AE80-706FEF3BB354}" type="presParOf" srcId="{E2A7F8EF-B8AE-4EFC-A14D-9CC1CC3A0FDC}" destId="{F6504CC3-F6D3-485E-BB8A-0CB78A61D566}" srcOrd="0" destOrd="0" presId="urn:microsoft.com/office/officeart/2005/8/layout/hierarchy4"/>
    <dgm:cxn modelId="{63501B31-4D53-4C0F-ADAC-7019B14015DB}" type="presParOf" srcId="{E2A7F8EF-B8AE-4EFC-A14D-9CC1CC3A0FDC}" destId="{2127AFED-6138-4512-9617-9B2CA32BE029}" srcOrd="1" destOrd="0" presId="urn:microsoft.com/office/officeart/2005/8/layout/hierarchy4"/>
    <dgm:cxn modelId="{EFF9A5B6-298B-4993-ACD0-4F1BEECCF779}" type="presParOf" srcId="{DFBA7C51-1B67-4D82-A262-B3A0F3DF9483}" destId="{42426A9C-1843-41DB-B477-72A5FF09419C}" srcOrd="7" destOrd="0" presId="urn:microsoft.com/office/officeart/2005/8/layout/hierarchy4"/>
    <dgm:cxn modelId="{F1D8D0FF-E457-4256-94D6-DE38A09EFA4A}" type="presParOf" srcId="{DFBA7C51-1B67-4D82-A262-B3A0F3DF9483}" destId="{27CF8645-37D1-47E7-9252-D4C23A2C4CD6}" srcOrd="8" destOrd="0" presId="urn:microsoft.com/office/officeart/2005/8/layout/hierarchy4"/>
    <dgm:cxn modelId="{EC716810-2173-4022-9EFC-07CC56E21648}" type="presParOf" srcId="{27CF8645-37D1-47E7-9252-D4C23A2C4CD6}" destId="{7BE30459-B015-4565-830F-ADF6D4BB2017}" srcOrd="0" destOrd="0" presId="urn:microsoft.com/office/officeart/2005/8/layout/hierarchy4"/>
    <dgm:cxn modelId="{D85F36E7-89A3-4B1F-9DBF-206875EFB3CF}" type="presParOf" srcId="{27CF8645-37D1-47E7-9252-D4C23A2C4CD6}" destId="{5267C10A-826B-42DB-9FF8-FEA45F040B6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9B44D-2119-4D8B-9971-58DAE7449CFD}">
      <dsp:nvSpPr>
        <dsp:cNvPr id="0" name=""/>
        <dsp:cNvSpPr/>
      </dsp:nvSpPr>
      <dsp:spPr>
        <a:xfrm>
          <a:off x="6350" y="455083"/>
          <a:ext cx="4508499" cy="4508499"/>
        </a:xfrm>
        <a:prstGeom prst="ellipse">
          <a:avLst/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8118" tIns="30480" rIns="248118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schemeClr val="bg1"/>
              </a:solidFill>
              <a:latin typeface="Raleway" pitchFamily="2" charset="0"/>
            </a:rPr>
            <a:t>NOT THE BEST MOMENT ?</a:t>
          </a:r>
        </a:p>
      </dsp:txBody>
      <dsp:txXfrm>
        <a:off x="666604" y="1115337"/>
        <a:ext cx="3187991" cy="3187991"/>
      </dsp:txXfrm>
    </dsp:sp>
    <dsp:sp modelId="{27EA7F98-AC73-421C-952E-CD89C9623AAA}">
      <dsp:nvSpPr>
        <dsp:cNvPr id="0" name=""/>
        <dsp:cNvSpPr/>
      </dsp:nvSpPr>
      <dsp:spPr>
        <a:xfrm>
          <a:off x="3613150" y="455083"/>
          <a:ext cx="4508499" cy="4508499"/>
        </a:xfrm>
        <a:prstGeom prst="ellipse">
          <a:avLst/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48118" tIns="27940" rIns="248118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  <a:latin typeface="Raleway" pitchFamily="2" charset="0"/>
            </a:rPr>
            <a:t>YIELDS NOT ENOUGH AS MUCH</a:t>
          </a:r>
        </a:p>
      </dsp:txBody>
      <dsp:txXfrm>
        <a:off x="4273404" y="1115337"/>
        <a:ext cx="3187991" cy="31879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29B44D-2119-4D8B-9971-58DAE7449CFD}">
      <dsp:nvSpPr>
        <dsp:cNvPr id="0" name=""/>
        <dsp:cNvSpPr/>
      </dsp:nvSpPr>
      <dsp:spPr>
        <a:xfrm>
          <a:off x="3571" y="1147630"/>
          <a:ext cx="3123406" cy="3123406"/>
        </a:xfrm>
        <a:prstGeom prst="ellipse">
          <a:avLst/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30480" rIns="171891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schemeClr val="bg1"/>
              </a:solidFill>
              <a:latin typeface="Raleway" pitchFamily="2" charset="0"/>
            </a:rPr>
            <a:t>USER EXPERIENCE</a:t>
          </a:r>
        </a:p>
      </dsp:txBody>
      <dsp:txXfrm>
        <a:off x="460983" y="1605042"/>
        <a:ext cx="2208582" cy="2208582"/>
      </dsp:txXfrm>
    </dsp:sp>
    <dsp:sp modelId="{27EA7F98-AC73-421C-952E-CD89C9623AAA}">
      <dsp:nvSpPr>
        <dsp:cNvPr id="0" name=""/>
        <dsp:cNvSpPr/>
      </dsp:nvSpPr>
      <dsp:spPr>
        <a:xfrm>
          <a:off x="2502296" y="1147630"/>
          <a:ext cx="3123406" cy="3123406"/>
        </a:xfrm>
        <a:prstGeom prst="ellipse">
          <a:avLst/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27940" rIns="171891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bg1"/>
              </a:solidFill>
              <a:latin typeface="Raleway" pitchFamily="2" charset="0"/>
            </a:rPr>
            <a:t>SMART CONTRACT</a:t>
          </a:r>
        </a:p>
      </dsp:txBody>
      <dsp:txXfrm>
        <a:off x="2959708" y="1605042"/>
        <a:ext cx="2208582" cy="2208582"/>
      </dsp:txXfrm>
    </dsp:sp>
    <dsp:sp modelId="{2B87D47F-1EA7-45F0-B63D-9F0F7B5F8CAD}">
      <dsp:nvSpPr>
        <dsp:cNvPr id="0" name=""/>
        <dsp:cNvSpPr/>
      </dsp:nvSpPr>
      <dsp:spPr>
        <a:xfrm>
          <a:off x="5004593" y="1147255"/>
          <a:ext cx="3123406" cy="3123406"/>
        </a:xfrm>
        <a:prstGeom prst="ellipse">
          <a:avLst/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171891" tIns="30480" rIns="171891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schemeClr val="bg1"/>
              </a:solidFill>
              <a:latin typeface="Raleway" pitchFamily="2" charset="0"/>
            </a:rPr>
            <a:t>SWAP AND DEX</a:t>
          </a:r>
        </a:p>
      </dsp:txBody>
      <dsp:txXfrm>
        <a:off x="5462005" y="1604667"/>
        <a:ext cx="2208582" cy="22085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76132-ED8D-46D9-A4E8-0718F73806FA}">
      <dsp:nvSpPr>
        <dsp:cNvPr id="0" name=""/>
        <dsp:cNvSpPr/>
      </dsp:nvSpPr>
      <dsp:spPr>
        <a:xfrm>
          <a:off x="4623" y="2194"/>
          <a:ext cx="11509616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>
              <a:solidFill>
                <a:schemeClr val="bg1"/>
              </a:solidFill>
              <a:latin typeface="Raleway Black" pitchFamily="2" charset="0"/>
            </a:rPr>
            <a:t>Business Model</a:t>
          </a:r>
        </a:p>
      </dsp:txBody>
      <dsp:txXfrm>
        <a:off x="95388" y="92959"/>
        <a:ext cx="11328086" cy="2917408"/>
      </dsp:txXfrm>
    </dsp:sp>
    <dsp:sp modelId="{D1E6AAF7-2372-4FB7-9657-BAE5CC75018F}">
      <dsp:nvSpPr>
        <dsp:cNvPr id="0" name=""/>
        <dsp:cNvSpPr/>
      </dsp:nvSpPr>
      <dsp:spPr>
        <a:xfrm>
          <a:off x="4623" y="3408227"/>
          <a:ext cx="2156974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Key Partner: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  <a:latin typeface="Raleway" pitchFamily="2" charset="0"/>
            </a:rPr>
            <a:t>Data</a:t>
          </a:r>
          <a:r>
            <a:rPr lang="fr-FR" sz="1800" kern="1200" dirty="0">
              <a:solidFill>
                <a:schemeClr val="bg1"/>
              </a:solidFill>
              <a:latin typeface="Raleway" pitchFamily="2" charset="0"/>
            </a:rPr>
            <a:t> </a:t>
          </a:r>
          <a:r>
            <a:rPr lang="fr-FR" sz="1600" kern="1200" dirty="0" err="1">
              <a:solidFill>
                <a:schemeClr val="bg1"/>
              </a:solidFill>
              <a:latin typeface="Raleway" pitchFamily="2" charset="0"/>
            </a:rPr>
            <a:t>suppliers</a:t>
          </a:r>
          <a:r>
            <a:rPr lang="fr-FR" sz="1600" kern="1200" dirty="0">
              <a:solidFill>
                <a:schemeClr val="bg1"/>
              </a:solidFill>
              <a:latin typeface="Raleway" pitchFamily="2" charset="0"/>
            </a:rPr>
            <a:t>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 err="1">
              <a:solidFill>
                <a:schemeClr val="bg1"/>
              </a:solidFill>
              <a:latin typeface="Raleway" pitchFamily="2" charset="0"/>
            </a:rPr>
            <a:t>Onramp</a:t>
          </a:r>
          <a:r>
            <a:rPr lang="fr-FR" sz="1600" kern="1200" dirty="0">
              <a:solidFill>
                <a:schemeClr val="bg1"/>
              </a:solidFill>
              <a:latin typeface="Raleway" pitchFamily="2" charset="0"/>
            </a:rPr>
            <a:t> </a:t>
          </a:r>
          <a:r>
            <a:rPr lang="fr-FR" sz="1600" kern="1200" dirty="0" err="1">
              <a:solidFill>
                <a:schemeClr val="bg1"/>
              </a:solidFill>
              <a:latin typeface="Raleway" pitchFamily="2" charset="0"/>
            </a:rPr>
            <a:t>suppliers</a:t>
          </a:r>
          <a:endParaRPr lang="fr-FR" sz="16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67799" y="3471403"/>
        <a:ext cx="2030622" cy="2972586"/>
      </dsp:txXfrm>
    </dsp:sp>
    <dsp:sp modelId="{3D9CFF41-BAB6-4E84-86C5-5738AB21887A}">
      <dsp:nvSpPr>
        <dsp:cNvPr id="0" name=""/>
        <dsp:cNvSpPr/>
      </dsp:nvSpPr>
      <dsp:spPr>
        <a:xfrm>
          <a:off x="2342783" y="3408227"/>
          <a:ext cx="2156974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Key </a:t>
          </a:r>
          <a:r>
            <a:rPr lang="fr-FR" sz="1800" b="1" u="sng" kern="1200" dirty="0" err="1">
              <a:solidFill>
                <a:schemeClr val="bg1"/>
              </a:solidFill>
              <a:latin typeface="Raleway" pitchFamily="2" charset="0"/>
            </a:rPr>
            <a:t>Activities</a:t>
          </a: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  <a:latin typeface="Raleway" pitchFamily="2" charset="0"/>
            </a:rPr>
            <a:t>Platform </a:t>
          </a:r>
          <a:r>
            <a:rPr lang="fr-FR" sz="1800" kern="1200" dirty="0" err="1">
              <a:solidFill>
                <a:schemeClr val="bg1"/>
              </a:solidFill>
              <a:latin typeface="Raleway" pitchFamily="2" charset="0"/>
            </a:rPr>
            <a:t>development</a:t>
          </a:r>
          <a:r>
            <a:rPr lang="fr-FR" sz="1800" kern="1200" dirty="0">
              <a:solidFill>
                <a:schemeClr val="bg1"/>
              </a:solidFill>
              <a:latin typeface="Raleway" pitchFamily="2" charset="0"/>
            </a:rPr>
            <a:t> Marketing Security</a:t>
          </a:r>
          <a:endParaRPr lang="fr-FR" sz="1800" b="1" u="sng" kern="1200" dirty="0">
            <a:solidFill>
              <a:schemeClr val="bg1"/>
            </a:solidFill>
            <a:latin typeface="Raleway" pitchFamily="2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800" b="1" u="sng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2405959" y="3471403"/>
        <a:ext cx="2030622" cy="2972586"/>
      </dsp:txXfrm>
    </dsp:sp>
    <dsp:sp modelId="{686A21C6-3E9A-4E62-A272-1B1D5F272503}">
      <dsp:nvSpPr>
        <dsp:cNvPr id="0" name=""/>
        <dsp:cNvSpPr/>
      </dsp:nvSpPr>
      <dsp:spPr>
        <a:xfrm>
          <a:off x="4680944" y="3408227"/>
          <a:ext cx="2156974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Revenue Stream: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bg1"/>
              </a:solidFill>
              <a:latin typeface="Raleway" pitchFamily="2" charset="0"/>
            </a:rPr>
            <a:t> ONE SWAP =1% </a:t>
          </a:r>
          <a:r>
            <a:rPr lang="fr-FR" sz="1600" kern="1200" dirty="0" err="1">
              <a:solidFill>
                <a:schemeClr val="bg1"/>
              </a:solidFill>
              <a:latin typeface="Raleway" pitchFamily="2" charset="0"/>
            </a:rPr>
            <a:t>Fees</a:t>
          </a:r>
          <a:endParaRPr lang="fr-FR" sz="1600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4744120" y="3471403"/>
        <a:ext cx="2030622" cy="2972586"/>
      </dsp:txXfrm>
    </dsp:sp>
    <dsp:sp modelId="{F6504CC3-F6D3-485E-BB8A-0CB78A61D566}">
      <dsp:nvSpPr>
        <dsp:cNvPr id="0" name=""/>
        <dsp:cNvSpPr/>
      </dsp:nvSpPr>
      <dsp:spPr>
        <a:xfrm>
          <a:off x="7019104" y="3408227"/>
          <a:ext cx="2156974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Customer </a:t>
          </a:r>
          <a:r>
            <a:rPr lang="fr-FR" sz="1800" b="1" u="sng" kern="1200" dirty="0" err="1">
              <a:solidFill>
                <a:schemeClr val="bg1"/>
              </a:solidFill>
              <a:latin typeface="Raleway" pitchFamily="2" charset="0"/>
            </a:rPr>
            <a:t>RelationShip</a:t>
          </a:r>
          <a:endParaRPr lang="fr-FR" sz="1800" b="1" u="sng" kern="1200" dirty="0">
            <a:solidFill>
              <a:schemeClr val="bg1"/>
            </a:solidFill>
            <a:latin typeface="Raleway" pitchFamily="2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solidFill>
                <a:schemeClr val="bg1"/>
              </a:solidFill>
              <a:latin typeface="Raleway" pitchFamily="2" charset="0"/>
            </a:rPr>
            <a:t>Customer support</a:t>
          </a:r>
          <a:endParaRPr lang="fr-FR" sz="1800" b="1" u="sng" kern="1200" dirty="0">
            <a:solidFill>
              <a:schemeClr val="bg1"/>
            </a:solidFill>
            <a:latin typeface="Raleway" pitchFamily="2" charset="0"/>
          </a:endParaRPr>
        </a:p>
      </dsp:txBody>
      <dsp:txXfrm>
        <a:off x="7082280" y="3471403"/>
        <a:ext cx="2030622" cy="2972586"/>
      </dsp:txXfrm>
    </dsp:sp>
    <dsp:sp modelId="{7BE30459-B015-4565-830F-ADF6D4BB2017}">
      <dsp:nvSpPr>
        <dsp:cNvPr id="0" name=""/>
        <dsp:cNvSpPr/>
      </dsp:nvSpPr>
      <dsp:spPr>
        <a:xfrm>
          <a:off x="9357265" y="3408227"/>
          <a:ext cx="2156974" cy="3098938"/>
        </a:xfrm>
        <a:prstGeom prst="roundRect">
          <a:avLst>
            <a:gd name="adj" fmla="val 10000"/>
          </a:avLst>
        </a:prstGeom>
        <a:solidFill>
          <a:srgbClr val="5F2551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b="1" u="sng" kern="1200" dirty="0" err="1">
              <a:solidFill>
                <a:schemeClr val="bg1"/>
              </a:solidFill>
              <a:latin typeface="Raleway" pitchFamily="2" charset="0"/>
            </a:rPr>
            <a:t>Cost</a:t>
          </a:r>
          <a:r>
            <a:rPr lang="fr-FR" sz="1800" b="1" u="sng" kern="1200" dirty="0">
              <a:solidFill>
                <a:schemeClr val="bg1"/>
              </a:solidFill>
              <a:latin typeface="Raleway" pitchFamily="2" charset="0"/>
            </a:rPr>
            <a:t> Structure: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>
              <a:solidFill>
                <a:schemeClr val="bg1"/>
              </a:solidFill>
              <a:latin typeface="Raleway" pitchFamily="2" charset="0"/>
            </a:rPr>
            <a:t>Development</a:t>
          </a:r>
          <a:r>
            <a:rPr lang="fr-FR" sz="1800" kern="1200" dirty="0">
              <a:solidFill>
                <a:schemeClr val="bg1"/>
              </a:solidFill>
              <a:latin typeface="Raleway" pitchFamily="2" charset="0"/>
            </a:rPr>
            <a:t> maintenance Security, compliance</a:t>
          </a:r>
        </a:p>
      </dsp:txBody>
      <dsp:txXfrm>
        <a:off x="9420441" y="3471403"/>
        <a:ext cx="2030622" cy="29725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10/2/2023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56130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829649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https://unsplash.com/photos/AXu2aZ3YgP8</a:t>
            </a:r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9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4373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792163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31333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16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217787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37595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10/2/2023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‹N°›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2.xml"/><Relationship Id="rId5" Type="http://schemas.openxmlformats.org/officeDocument/2006/relationships/image" Target="../media/image20.svg"/><Relationship Id="rId10" Type="http://schemas.microsoft.com/office/2007/relationships/diagramDrawing" Target="../diagrams/drawing2.xml"/><Relationship Id="rId4" Type="http://schemas.openxmlformats.org/officeDocument/2006/relationships/image" Target="../media/image19.png"/><Relationship Id="rId9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11" Type="http://schemas.openxmlformats.org/officeDocument/2006/relationships/slide" Target="slide12.xml"/><Relationship Id="rId5" Type="http://schemas.openxmlformats.org/officeDocument/2006/relationships/slide" Target="slide14.xml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411095" y="1740536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292B92-B6FE-A866-1E86-DC7C2203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55" y="4289132"/>
            <a:ext cx="903588" cy="2972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BD3EC0-7278-4E03-D494-8F3B6218C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530" flipH="1">
            <a:off x="10070081" y="5422781"/>
            <a:ext cx="1180092" cy="1729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A4CF9A9-3191-10AF-5F57-1BCB7C94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847" y="1728954"/>
            <a:ext cx="4142280" cy="270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082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Tm="1000">
        <p159:morph option="byObject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3.7037E-6 L -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599 -0.00417 L -0.74219 -0.269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155929"/>
            <a:ext cx="6452840" cy="6452838"/>
          </a:xfrm>
          <a:prstGeom prst="ellipse">
            <a:avLst/>
          </a:prstGeom>
          <a:solidFill>
            <a:srgbClr val="5F255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1846037" y="2924123"/>
            <a:ext cx="849992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65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Investment </a:t>
            </a:r>
            <a:r>
              <a:rPr lang="fr-FR" sz="65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Optimization</a:t>
            </a:r>
            <a:endParaRPr lang="en-LT" sz="65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6" name="Graphique 5" descr="Brainstorming de groupe avec un remplissage uni">
            <a:extLst>
              <a:ext uri="{FF2B5EF4-FFF2-40B4-BE49-F238E27FC236}">
                <a16:creationId xmlns:a16="http://schemas.microsoft.com/office/drawing/2014/main" id="{C394A33D-0747-C400-C445-727356269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4508" y="964455"/>
            <a:ext cx="1922982" cy="192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004EC82C-3C2C-30D6-307D-A15A40942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890"/>
            <a:ext cx="12192655" cy="6857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3BD219-6603-98B7-69CD-F19D7AE5A6BB}"/>
              </a:ext>
            </a:extLst>
          </p:cNvPr>
          <p:cNvSpPr/>
          <p:nvPr/>
        </p:nvSpPr>
        <p:spPr>
          <a:xfrm>
            <a:off x="534309" y="448429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621737" y="2960640"/>
            <a:ext cx="74935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Maximize returns by using Dollar-Cost Averaging (DCA) in an intelligent way. By analyzing market indices, the platform identifies opportune times to invest, ensuring that every dollar invested has the potential to generate optimal returns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925546" y="1834088"/>
            <a:ext cx="664957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Investment </a:t>
            </a:r>
            <a:r>
              <a:rPr lang="fr-FR" sz="44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Optimization</a:t>
            </a:r>
            <a:endParaRPr lang="en-LT" sz="4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902513" y="1936510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59939" y="3283745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Graphique 3" descr="Brainstorming de groupe avec un remplissage uni">
            <a:extLst>
              <a:ext uri="{FF2B5EF4-FFF2-40B4-BE49-F238E27FC236}">
                <a16:creationId xmlns:a16="http://schemas.microsoft.com/office/drawing/2014/main" id="{777C1ED3-56CD-2D68-1176-5D6CD88A9D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6533" y="582656"/>
            <a:ext cx="1478493" cy="14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60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11111E-6 L 0.04244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5F2551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2604425"/>
            <a:ext cx="629671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5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Simplicity</a:t>
            </a:r>
            <a:r>
              <a:rPr kumimoji="0" lang="fr-FR" sz="65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and </a:t>
            </a:r>
            <a:r>
              <a:rPr kumimoji="0" lang="fr-FR" sz="65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Accessibility</a:t>
            </a:r>
            <a:endParaRPr kumimoji="0" lang="en-LT" sz="65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9" name="Graphique 8" descr="Connexions avec un remplissage uni">
            <a:extLst>
              <a:ext uri="{FF2B5EF4-FFF2-40B4-BE49-F238E27FC236}">
                <a16:creationId xmlns:a16="http://schemas.microsoft.com/office/drawing/2014/main" id="{E0E6EE6D-B6C1-BFB6-2D53-5BEF4FBB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1044" y="972346"/>
            <a:ext cx="1469911" cy="14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ounded Rectangle 25">
            <a:extLst>
              <a:ext uri="{FF2B5EF4-FFF2-40B4-BE49-F238E27FC236}">
                <a16:creationId xmlns:a16="http://schemas.microsoft.com/office/drawing/2014/main" id="{0B14CD03-CA88-F8B1-BCF7-D1D9C0B8B0B7}"/>
              </a:ext>
            </a:extLst>
          </p:cNvPr>
          <p:cNvSpPr/>
          <p:nvPr/>
        </p:nvSpPr>
        <p:spPr>
          <a:xfrm rot="2314562">
            <a:off x="9768135" y="915676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4" name="Rounded Rectangle 25">
            <a:extLst>
              <a:ext uri="{FF2B5EF4-FFF2-40B4-BE49-F238E27FC236}">
                <a16:creationId xmlns:a16="http://schemas.microsoft.com/office/drawing/2014/main" id="{810D07BF-F829-97E2-BBC8-6C4832275E8C}"/>
              </a:ext>
            </a:extLst>
          </p:cNvPr>
          <p:cNvSpPr/>
          <p:nvPr/>
        </p:nvSpPr>
        <p:spPr>
          <a:xfrm rot="2314562">
            <a:off x="9502838" y="-399265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2DB33AB-6CC1-F3E4-9D83-5212E724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5" y="0"/>
            <a:ext cx="12192655" cy="6857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3BD219-6603-98B7-69CD-F19D7AE5A6BB}"/>
              </a:ext>
            </a:extLst>
          </p:cNvPr>
          <p:cNvSpPr/>
          <p:nvPr/>
        </p:nvSpPr>
        <p:spPr>
          <a:xfrm>
            <a:off x="534309" y="448429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2736669" y="3158584"/>
            <a:ext cx="60290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InDCA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offers a user-friendly experience for both novice and experienced investors. The use of </a:t>
            </a:r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MagicLink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for beginners and the integration of classic wallets such as MetaMask ensure broad accessibility. Registration is simple, eliminating barriers to entry for new cryptocurrency investors. 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446207" y="2118086"/>
            <a:ext cx="7308411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fr-FR" sz="44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Simplicity</a:t>
            </a:r>
            <a:r>
              <a:rPr kumimoji="0" lang="fr-FR" sz="44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and </a:t>
            </a:r>
            <a:r>
              <a:rPr kumimoji="0" lang="fr-FR" sz="44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Accessibility</a:t>
            </a:r>
            <a:endParaRPr kumimoji="0" lang="en-LT" sz="44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902513" y="1936510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59939" y="3283745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17" name="Graphique 16" descr="Connexions avec un remplissage uni">
            <a:extLst>
              <a:ext uri="{FF2B5EF4-FFF2-40B4-BE49-F238E27FC236}">
                <a16:creationId xmlns:a16="http://schemas.microsoft.com/office/drawing/2014/main" id="{4ACFC2F3-CCD9-9D7B-7DBB-4112E10477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16260" y="641379"/>
            <a:ext cx="1469911" cy="146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11111E-6 L 0.04244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81481E-6 L 0.04245 -0.09351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33333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CC1AAA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095017" y="3111926"/>
            <a:ext cx="821802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Customized</a:t>
            </a:r>
            <a:r>
              <a:rPr kumimoji="0" lang="fr-FR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Risk Management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que 6" descr="Verrou avec un remplissage uni">
            <a:extLst>
              <a:ext uri="{FF2B5EF4-FFF2-40B4-BE49-F238E27FC236}">
                <a16:creationId xmlns:a16="http://schemas.microsoft.com/office/drawing/2014/main" id="{2CAD0471-74B4-65CB-36A6-BD825BBF38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694" y="1235596"/>
            <a:ext cx="1602611" cy="1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62DB33AB-6CC1-F3E4-9D83-5212E724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5" y="0"/>
            <a:ext cx="12192655" cy="6857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3BD219-6603-98B7-69CD-F19D7AE5A6BB}"/>
              </a:ext>
            </a:extLst>
          </p:cNvPr>
          <p:cNvSpPr/>
          <p:nvPr/>
        </p:nvSpPr>
        <p:spPr>
          <a:xfrm>
            <a:off x="527240" y="448429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081126" y="2879372"/>
            <a:ext cx="60290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pc="300" dirty="0" err="1">
                <a:solidFill>
                  <a:schemeClr val="bg1"/>
                </a:solidFill>
                <a:latin typeface="Raleway" panose="020B0503030101060003" pitchFamily="34" charset="77"/>
              </a:rPr>
              <a:t>InDCA</a:t>
            </a:r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 gives users control over their investment by allowing the customization of risk thresholds. Investors can set limits to protect their funds, offering peace of mind while maximizing return opportunities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2504493" y="1969579"/>
            <a:ext cx="7316426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fr-FR" sz="40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Customized</a:t>
            </a:r>
            <a:r>
              <a:rPr kumimoji="0" lang="fr-FR" sz="4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Risk Management</a:t>
            </a:r>
            <a:endParaRPr kumimoji="0" lang="en-LT" sz="4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902513" y="1936510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59939" y="3283745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4" name="Graphique 3" descr="Verrou avec un remplissage uni">
            <a:extLst>
              <a:ext uri="{FF2B5EF4-FFF2-40B4-BE49-F238E27FC236}">
                <a16:creationId xmlns:a16="http://schemas.microsoft.com/office/drawing/2014/main" id="{30D5CD72-1847-A188-B01B-E58E5E901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94694" y="405498"/>
            <a:ext cx="1602611" cy="1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05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11111E-6 L 0.04244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62DB33AB-6CC1-F3E4-9D83-5212E7244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5" y="0"/>
            <a:ext cx="12192655" cy="68576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3BD219-6603-98B7-69CD-F19D7AE5A6BB}"/>
              </a:ext>
            </a:extLst>
          </p:cNvPr>
          <p:cNvSpPr/>
          <p:nvPr/>
        </p:nvSpPr>
        <p:spPr>
          <a:xfrm>
            <a:off x="527240" y="448429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4367987" y="1619859"/>
            <a:ext cx="358944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0" lang="fr-FR" sz="4000" b="1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Technical</a:t>
            </a:r>
            <a:r>
              <a:rPr kumimoji="0" lang="fr-FR" sz="4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 Part</a:t>
            </a:r>
            <a:endParaRPr kumimoji="0" lang="en-LT" sz="4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  <a:p>
            <a:pPr algn="ctr"/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902513" y="1936510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59939" y="3283745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pic>
        <p:nvPicPr>
          <p:cNvPr id="6" name="Graphique 5" descr="Ordinateur avec un remplissage uni">
            <a:extLst>
              <a:ext uri="{FF2B5EF4-FFF2-40B4-BE49-F238E27FC236}">
                <a16:creationId xmlns:a16="http://schemas.microsoft.com/office/drawing/2014/main" id="{57F9F4EB-A655-8A8B-A9F6-BB67739CA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05506" y="569722"/>
            <a:ext cx="914400" cy="914400"/>
          </a:xfrm>
          <a:prstGeom prst="rect">
            <a:avLst/>
          </a:prstGeom>
        </p:spPr>
      </p:pic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AE1D7B48-BB1A-E153-5B59-A435C6AC6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2390209"/>
              </p:ext>
            </p:extLst>
          </p:nvPr>
        </p:nvGraphicFramePr>
        <p:xfrm>
          <a:off x="2031672" y="148412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95028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11111E-6 L 0.04244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3BD219-6603-98B7-69CD-F19D7AE5A6BB}"/>
              </a:ext>
            </a:extLst>
          </p:cNvPr>
          <p:cNvSpPr/>
          <p:nvPr/>
        </p:nvSpPr>
        <p:spPr>
          <a:xfrm>
            <a:off x="425207" y="474317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9902513" y="1936510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59939" y="3283745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AE1D7B48-BB1A-E153-5B59-A435C6AC61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8025350"/>
              </p:ext>
            </p:extLst>
          </p:nvPr>
        </p:nvGraphicFramePr>
        <p:xfrm>
          <a:off x="446495" y="139560"/>
          <a:ext cx="11518863" cy="6509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1379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95833E-6 1.11111E-6 L 0.04244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8A2F5B0-B5D0-282B-620D-5AECD6CE9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0887" y="1105580"/>
            <a:ext cx="3481270" cy="4646839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2790D45-3B25-B145-6314-F695155684DC}"/>
              </a:ext>
            </a:extLst>
          </p:cNvPr>
          <p:cNvSpPr txBox="1"/>
          <p:nvPr/>
        </p:nvSpPr>
        <p:spPr>
          <a:xfrm>
            <a:off x="653143" y="1665514"/>
            <a:ext cx="5241471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fr-FR" sz="2400" dirty="0" err="1">
                <a:solidFill>
                  <a:schemeClr val="bg1"/>
                </a:solidFill>
              </a:rPr>
              <a:t>Maksym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Andrushkiv</a:t>
            </a:r>
            <a:r>
              <a:rPr lang="fr-FR" sz="2400" dirty="0">
                <a:solidFill>
                  <a:schemeClr val="bg1"/>
                </a:solidFill>
              </a:rPr>
              <a:t> – </a:t>
            </a:r>
            <a:r>
              <a:rPr lang="fr-FR" sz="2400" b="1" dirty="0">
                <a:solidFill>
                  <a:schemeClr val="bg1"/>
                </a:solidFill>
              </a:rPr>
              <a:t>CEO</a:t>
            </a:r>
          </a:p>
          <a:p>
            <a:pPr>
              <a:lnSpc>
                <a:spcPct val="200000"/>
              </a:lnSpc>
            </a:pPr>
            <a:r>
              <a:rPr lang="fr-FR" sz="2400" dirty="0" err="1">
                <a:solidFill>
                  <a:schemeClr val="bg1"/>
                </a:solidFill>
              </a:rPr>
              <a:t>Marc-antoine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Ourradour</a:t>
            </a:r>
            <a:r>
              <a:rPr lang="fr-FR" sz="2400" dirty="0">
                <a:solidFill>
                  <a:schemeClr val="bg1"/>
                </a:solidFill>
              </a:rPr>
              <a:t> - </a:t>
            </a:r>
            <a:r>
              <a:rPr lang="fr-FR" sz="2400" b="1" dirty="0">
                <a:solidFill>
                  <a:schemeClr val="bg1"/>
                </a:solidFill>
              </a:rPr>
              <a:t>CTO</a:t>
            </a:r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chemeClr val="bg1"/>
                </a:solidFill>
              </a:rPr>
              <a:t>Adrien Burkhardt - </a:t>
            </a:r>
            <a:r>
              <a:rPr lang="fr-FR" sz="2400" b="1" dirty="0">
                <a:solidFill>
                  <a:schemeClr val="bg1"/>
                </a:solidFill>
              </a:rPr>
              <a:t>CFO</a:t>
            </a:r>
            <a:r>
              <a:rPr lang="fr-FR" sz="2400" dirty="0">
                <a:solidFill>
                  <a:schemeClr val="bg1"/>
                </a:solidFill>
              </a:rPr>
              <a:t>  </a:t>
            </a:r>
          </a:p>
          <a:p>
            <a:pPr>
              <a:lnSpc>
                <a:spcPct val="200000"/>
              </a:lnSpc>
            </a:pPr>
            <a:r>
              <a:rPr lang="fr-FR" sz="2400" dirty="0">
                <a:solidFill>
                  <a:schemeClr val="bg1"/>
                </a:solidFill>
              </a:rPr>
              <a:t>Aminata </a:t>
            </a:r>
            <a:r>
              <a:rPr lang="fr-FR" sz="2400" dirty="0" err="1">
                <a:solidFill>
                  <a:schemeClr val="bg1"/>
                </a:solidFill>
              </a:rPr>
              <a:t>Cisse</a:t>
            </a:r>
            <a:r>
              <a:rPr lang="fr-FR" sz="2400" dirty="0">
                <a:solidFill>
                  <a:schemeClr val="bg1"/>
                </a:solidFill>
              </a:rPr>
              <a:t> - </a:t>
            </a:r>
            <a:r>
              <a:rPr lang="fr-FR" sz="2400" b="1" dirty="0">
                <a:solidFill>
                  <a:schemeClr val="bg1"/>
                </a:solidFill>
              </a:rPr>
              <a:t>CMO</a:t>
            </a:r>
            <a:endParaRPr lang="fr-FR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fr-FR" sz="2400" dirty="0" err="1">
                <a:solidFill>
                  <a:schemeClr val="bg1"/>
                </a:solidFill>
              </a:rPr>
              <a:t>Kamil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Merzouki</a:t>
            </a:r>
            <a:r>
              <a:rPr lang="fr-FR" sz="2400" dirty="0">
                <a:solidFill>
                  <a:schemeClr val="bg1"/>
                </a:solidFill>
              </a:rPr>
              <a:t>  - </a:t>
            </a:r>
            <a:r>
              <a:rPr lang="fr-FR" sz="2400" b="1" dirty="0">
                <a:solidFill>
                  <a:schemeClr val="bg1"/>
                </a:solidFill>
              </a:rPr>
              <a:t>CDO</a:t>
            </a:r>
          </a:p>
          <a:p>
            <a:pPr>
              <a:lnSpc>
                <a:spcPct val="200000"/>
              </a:lnSpc>
            </a:pPr>
            <a:endParaRPr lang="fr-FR" sz="24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endParaRPr lang="fr-FR" sz="2400" dirty="0">
              <a:solidFill>
                <a:schemeClr val="bg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9AD809A-8A67-760D-D2D2-5E6472C9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9" y="254886"/>
            <a:ext cx="733855" cy="4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8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9AD809A-8A67-760D-D2D2-5E6472C9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39" y="254886"/>
            <a:ext cx="733855" cy="4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419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6003634" y="1127974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14528F3-2960-D26E-52D0-DA30492D7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039" y="1658713"/>
            <a:ext cx="4687921" cy="306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28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0AE8064-7EF8-03B9-7B78-FEBF3A92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5" y="0"/>
            <a:ext cx="12192655" cy="6857631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B13E0564-806E-73A2-ED80-DA140E80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50" y="933265"/>
            <a:ext cx="9944100" cy="499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44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0AE8064-7EF8-03B9-7B78-FEBF3A920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5" y="0"/>
            <a:ext cx="12192655" cy="6857631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ABD82611-EBC5-8D09-AE6E-5DC90107A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12" y="685522"/>
            <a:ext cx="10483920" cy="548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7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411095" y="1740536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9292B92-B6FE-A866-1E86-DC7C22034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55" y="4289132"/>
            <a:ext cx="903588" cy="2972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BBD3EC0-7278-4E03-D494-8F3B6218C5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50530" flipH="1">
            <a:off x="10070081" y="5422781"/>
            <a:ext cx="1180092" cy="17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000">
        <p159:morph option="byObject"/>
      </p:transition>
    </mc:Choice>
    <mc:Fallback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5E-6 -3.7037E-6 L -2.5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20000"/>
                                  </p:stCondLst>
                                  <p:childTnLst>
                                    <p:animMotion origin="layout" path="M -0.00599 -0.00417 L -0.74219 -0.269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81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D07F3B-3652-5526-4223-B4343CC4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26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2BBA64-A102-1DDE-174C-A6ACD2BEEDAD}"/>
              </a:ext>
            </a:extLst>
          </p:cNvPr>
          <p:cNvSpPr/>
          <p:nvPr/>
        </p:nvSpPr>
        <p:spPr>
          <a:xfrm>
            <a:off x="534309" y="448429"/>
            <a:ext cx="11270933" cy="5839849"/>
          </a:xfrm>
          <a:prstGeom prst="rect">
            <a:avLst/>
          </a:prstGeom>
          <a:solidFill>
            <a:schemeClr val="tx1">
              <a:alpha val="5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7AA3FF-9A22-9205-B76F-F3049BDB70D3}"/>
              </a:ext>
            </a:extLst>
          </p:cNvPr>
          <p:cNvSpPr txBox="1"/>
          <p:nvPr/>
        </p:nvSpPr>
        <p:spPr>
          <a:xfrm>
            <a:off x="1611083" y="789722"/>
            <a:ext cx="896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What</a:t>
            </a:r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fr-FR" sz="54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is</a:t>
            </a:r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DCA ? 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BA756A9-175D-E444-9180-44AA8AED2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0" y="254886"/>
            <a:ext cx="817862" cy="5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llar-Cost Averaging (2023): Beginner's Guide ✓">
            <a:extLst>
              <a:ext uri="{FF2B5EF4-FFF2-40B4-BE49-F238E27FC236}">
                <a16:creationId xmlns:a16="http://schemas.microsoft.com/office/drawing/2014/main" id="{91248F68-871E-CD72-AC14-3C2D5C2C9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32" y="2417654"/>
            <a:ext cx="4408324" cy="2381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8B7047D-D032-121B-6544-3FCB70A04100}"/>
              </a:ext>
            </a:extLst>
          </p:cNvPr>
          <p:cNvSpPr txBox="1"/>
          <p:nvPr/>
        </p:nvSpPr>
        <p:spPr>
          <a:xfrm>
            <a:off x="980534" y="2938835"/>
            <a:ext cx="440832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- Investment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strategy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which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you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invest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fixed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sum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at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regular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" pitchFamily="2" charset="0"/>
              </a:rPr>
              <a:t>interval</a:t>
            </a:r>
            <a:r>
              <a:rPr lang="fr-FR" sz="2000" dirty="0">
                <a:solidFill>
                  <a:schemeClr val="bg1"/>
                </a:solidFill>
                <a:latin typeface="Raleway" pitchFamily="2" charset="0"/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  <a:latin typeface="Raleway "/>
              </a:rPr>
              <a:t>- </a:t>
            </a:r>
            <a:r>
              <a:rPr lang="fr-FR" sz="2000" dirty="0" err="1">
                <a:solidFill>
                  <a:schemeClr val="bg1"/>
                </a:solidFill>
                <a:latin typeface="Raleway "/>
              </a:rPr>
              <a:t>Used</a:t>
            </a:r>
            <a:r>
              <a:rPr lang="fr-FR" sz="2000" dirty="0">
                <a:solidFill>
                  <a:schemeClr val="bg1"/>
                </a:solidFill>
                <a:latin typeface="Raleway "/>
              </a:rPr>
              <a:t> by long </a:t>
            </a:r>
            <a:r>
              <a:rPr lang="fr-FR" sz="2000" dirty="0" err="1">
                <a:solidFill>
                  <a:schemeClr val="bg1"/>
                </a:solidFill>
                <a:latin typeface="Raleway "/>
              </a:rPr>
              <a:t>term</a:t>
            </a:r>
            <a:r>
              <a:rPr lang="fr-FR" sz="2000" dirty="0">
                <a:solidFill>
                  <a:schemeClr val="bg1"/>
                </a:solidFill>
                <a:latin typeface="Raleway "/>
              </a:rPr>
              <a:t> </a:t>
            </a:r>
            <a:r>
              <a:rPr lang="fr-FR" sz="2000" dirty="0" err="1">
                <a:solidFill>
                  <a:schemeClr val="bg1"/>
                </a:solidFill>
                <a:latin typeface="Raleway "/>
              </a:rPr>
              <a:t>investors</a:t>
            </a:r>
            <a:endParaRPr lang="fr-FR" sz="2000" dirty="0">
              <a:solidFill>
                <a:schemeClr val="bg1"/>
              </a:solidFill>
              <a:latin typeface="Raleway "/>
            </a:endParaRPr>
          </a:p>
        </p:txBody>
      </p:sp>
    </p:spTree>
    <p:extLst>
      <p:ext uri="{BB962C8B-B14F-4D97-AF65-F5344CB8AC3E}">
        <p14:creationId xmlns:p14="http://schemas.microsoft.com/office/powerpoint/2010/main" val="3180765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D07F3B-3652-5526-4223-B4343CC4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7AA3FF-9A22-9205-B76F-F3049BDB70D3}"/>
              </a:ext>
            </a:extLst>
          </p:cNvPr>
          <p:cNvSpPr txBox="1"/>
          <p:nvPr/>
        </p:nvSpPr>
        <p:spPr>
          <a:xfrm>
            <a:off x="1611083" y="789722"/>
            <a:ext cx="896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PROBLEM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graphicFrame>
        <p:nvGraphicFramePr>
          <p:cNvPr id="15" name="Diagramme 14">
            <a:extLst>
              <a:ext uri="{FF2B5EF4-FFF2-40B4-BE49-F238E27FC236}">
                <a16:creationId xmlns:a16="http://schemas.microsoft.com/office/drawing/2014/main" id="{1853CB28-2C12-D8B9-E90B-2711F201BD40}"/>
              </a:ext>
            </a:extLst>
          </p:cNvPr>
          <p:cNvGraphicFramePr/>
          <p:nvPr/>
        </p:nvGraphicFramePr>
        <p:xfrm>
          <a:off x="2031997" y="130136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ABA756A9-175D-E444-9180-44AA8AED2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0" y="254886"/>
            <a:ext cx="817862" cy="53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5831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BD07F3B-3652-5526-4223-B4343CC44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26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57AA3FF-9A22-9205-B76F-F3049BDB70D3}"/>
              </a:ext>
            </a:extLst>
          </p:cNvPr>
          <p:cNvSpPr txBox="1"/>
          <p:nvPr/>
        </p:nvSpPr>
        <p:spPr>
          <a:xfrm>
            <a:off x="1611084" y="328057"/>
            <a:ext cx="89698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You </a:t>
            </a:r>
            <a:r>
              <a:rPr lang="fr-FR" sz="54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own</a:t>
            </a:r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</a:t>
            </a:r>
            <a:r>
              <a:rPr lang="fr-FR" sz="5400" b="1" spc="-150" dirty="0" err="1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your</a:t>
            </a:r>
            <a:r>
              <a:rPr lang="fr-FR" sz="54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 keys !</a:t>
            </a:r>
            <a:endParaRPr lang="en-LT" sz="54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7B51124-DBAE-C7D5-65EC-E41899459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809" y="1454416"/>
            <a:ext cx="5110524" cy="4725861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F64DA55-A63F-B04F-A639-7B34D29F8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40" y="254886"/>
            <a:ext cx="808762" cy="52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8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6003634" y="1127974"/>
            <a:ext cx="1847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50E1503-01A8-C3C8-0464-4946B80F6490}"/>
              </a:ext>
            </a:extLst>
          </p:cNvPr>
          <p:cNvGrpSpPr/>
          <p:nvPr/>
        </p:nvGrpSpPr>
        <p:grpSpPr>
          <a:xfrm>
            <a:off x="806696" y="926995"/>
            <a:ext cx="10578606" cy="5004007"/>
            <a:chOff x="306924" y="1379656"/>
            <a:chExt cx="11630765" cy="5493449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4AFAC6AD-E06A-BD4A-AB39-35849B2BFA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87610" y="3514418"/>
              <a:ext cx="825191" cy="657921"/>
            </a:xfrm>
            <a:prstGeom prst="line">
              <a:avLst/>
            </a:prstGeom>
            <a:solidFill>
              <a:srgbClr val="12231D">
                <a:alpha val="40000"/>
              </a:srgbClr>
            </a:solidFill>
            <a:ln w="63500" cap="rnd">
              <a:solidFill>
                <a:schemeClr val="bg1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0ECD39E-EC9A-954A-B4CF-9BCD99C8CF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1918" y="3429000"/>
              <a:ext cx="1886773" cy="1161473"/>
            </a:xfrm>
            <a:prstGeom prst="line">
              <a:avLst/>
            </a:prstGeom>
            <a:solidFill>
              <a:srgbClr val="12231D">
                <a:alpha val="40000"/>
              </a:srgbClr>
            </a:solidFill>
            <a:ln w="63500" cap="rnd">
              <a:solidFill>
                <a:schemeClr val="bg1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12" name="Section Zoom 11">
                  <a:extLst>
                    <a:ext uri="{FF2B5EF4-FFF2-40B4-BE49-F238E27FC236}">
                      <a16:creationId xmlns:a16="http://schemas.microsoft.com/office/drawing/2014/main" id="{C195487E-923E-634E-A4C3-E9368C2DE565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6513558" y="3822032"/>
                <a:ext cx="5424131" cy="3051073"/>
              </p:xfrm>
              <a:graphic>
                <a:graphicData uri="http://schemas.microsoft.com/office/powerpoint/2016/sectionzoom">
                  <psez:sectionZm>
                    <psez:sectionZmObj sectionId="{D01103C6-D9B4-874A-903D-1D54C47D2E73}">
                      <psez:zmPr id="{23888936-E0DE-5545-AD69-CCF83ACA0790}" transitionDur="1000" showBg="0">
                        <p166:blipFill xmlns:p166="http://schemas.microsoft.com/office/powerpoint/2016/6/main">
                          <a:blip r:embed="rId4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933445" cy="2779236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12" name="Section Zoom 11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C195487E-923E-634E-A4C3-E9368C2DE5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51857" y="3151766"/>
                  <a:ext cx="4933445" cy="277923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6" name="Section Zoom 5">
                  <a:extLst>
                    <a:ext uri="{FF2B5EF4-FFF2-40B4-BE49-F238E27FC236}">
                      <a16:creationId xmlns:a16="http://schemas.microsoft.com/office/drawing/2014/main" id="{039C2E45-7383-084C-A25A-231F40FCFD88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306924" y="3668251"/>
                <a:ext cx="3588214" cy="2018370"/>
              </p:xfrm>
              <a:graphic>
                <a:graphicData uri="http://schemas.microsoft.com/office/powerpoint/2016/sectionzoom">
                  <psez:sectionZm>
                    <psez:sectionZmObj sectionId="{34C61D3D-3DDA-8544-919D-38908B71CF6E}">
                      <psez:zmPr id="{4BF83247-9042-D446-B9D6-CD882B6CF45B}" transitionDur="1000" showBg="0">
                        <p166:blipFill xmlns:p166="http://schemas.microsoft.com/office/powerpoint/2016/6/main">
                          <a:blip r:embed="rId7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3263612" cy="1838542"/>
                          </a:xfrm>
                          <a:prstGeom prst="rect">
                            <a:avLst/>
                          </a:prstGeom>
                          <a:effectLst/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6" name="Section Zoom 5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039C2E45-7383-084C-A25A-231F40FCFD8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06696" y="3011686"/>
                  <a:ext cx="3263612" cy="1838542"/>
                </a:xfrm>
                <a:prstGeom prst="rect">
                  <a:avLst/>
                </a:prstGeom>
                <a:effectLst/>
              </p:spPr>
            </p:pic>
          </mc:Fallback>
        </mc:AlternateContent>
        <mc:AlternateContent xmlns:mc="http://schemas.openxmlformats.org/markup-compatibility/2006" xmlns:psez="http://schemas.microsoft.com/office/powerpoint/2016/sectionzoom">
          <mc:Choice Requires="psez">
            <p:graphicFrame>
              <p:nvGraphicFramePr>
                <p:cNvPr id="4" name="Section Zoom 3">
                  <a:extLst>
                    <a:ext uri="{FF2B5EF4-FFF2-40B4-BE49-F238E27FC236}">
                      <a16:creationId xmlns:a16="http://schemas.microsoft.com/office/drawing/2014/main" id="{B2D661A4-8895-1E43-9238-4B6D30F2FF2A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443752" y="1379656"/>
                <a:ext cx="5009993" cy="2818122"/>
              </p:xfrm>
              <a:graphic>
                <a:graphicData uri="http://schemas.microsoft.com/office/powerpoint/2016/sectionzoom">
                  <psez:sectionZm>
                    <psez:sectionZmObj sectionId="{DBB0F080-D76F-2449-A8A8-97428CE5CDE4}">
                      <psez:zmPr id="{E31B0801-3E89-AF44-A1B1-5F4CCB54772F}" transitionDur="1000" showBg="0">
                        <p166:blipFill xmlns:p166="http://schemas.microsoft.com/office/powerpoint/2016/6/main">
                          <a:blip r:embed="rId10"/>
                          <a:stretch>
                            <a:fillRect/>
                          </a:stretch>
                        </p166:blipFill>
                        <p166:spPr xmlns:p166="http://schemas.microsoft.com/office/powerpoint/2016/6/main">
                          <a:xfrm>
                            <a:off x="0" y="0"/>
                            <a:ext cx="4556772" cy="2567040"/>
                          </a:xfrm>
                          <a:prstGeom prst="rect">
                            <a:avLst/>
                          </a:prstGeom>
                        </p166:spPr>
                      </psez:zmPr>
                    </psez:sectionZmObj>
                  </psez:sectionZm>
                </a:graphicData>
              </a:graphic>
            </p:graphicFrame>
          </mc:Choice>
          <mc:Fallback xmlns="">
            <p:pic>
              <p:nvPicPr>
                <p:cNvPr id="4" name="Section Zoom 3">
                  <a:hlinkClick r:id="rId11" action="ppaction://hlinksldjump"/>
                  <a:extLst>
                    <a:ext uri="{FF2B5EF4-FFF2-40B4-BE49-F238E27FC236}">
                      <a16:creationId xmlns:a16="http://schemas.microsoft.com/office/drawing/2014/main" id="{B2D661A4-8895-1E43-9238-4B6D30F2FF2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750219" y="926995"/>
                  <a:ext cx="4556772" cy="25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30343276"/>
      </p:ext>
    </p:extLst>
  </p:cSld>
  <p:clrMapOvr>
    <a:masterClrMapping/>
  </p:clrMapOvr>
  <p:transition spd="slow" advTm="1000">
    <p:fade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2294</TotalTime>
  <Words>326</Words>
  <Application>Microsoft Office PowerPoint</Application>
  <PresentationFormat>Grand écran</PresentationFormat>
  <Paragraphs>56</Paragraphs>
  <Slides>19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Raleway </vt:lpstr>
      <vt:lpstr>Arial</vt:lpstr>
      <vt:lpstr>Calibri</vt:lpstr>
      <vt:lpstr>Calibri Light</vt:lpstr>
      <vt:lpstr>Montserrat</vt:lpstr>
      <vt:lpstr>Raleway</vt:lpstr>
      <vt:lpstr>Raleway Black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ANDRUSHKIV Maksym</cp:lastModifiedBy>
  <cp:revision>11</cp:revision>
  <dcterms:created xsi:type="dcterms:W3CDTF">2020-12-19T18:59:10Z</dcterms:created>
  <dcterms:modified xsi:type="dcterms:W3CDTF">2023-10-02T21:36:44Z</dcterms:modified>
</cp:coreProperties>
</file>